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5.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62.jpg" ContentType="image/jpeg"/>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07" r:id="rId5"/>
    <p:sldMasterId id="2147484346" r:id="rId6"/>
    <p:sldMasterId id="2147484386" r:id="rId7"/>
    <p:sldMasterId id="2147484388" r:id="rId8"/>
    <p:sldMasterId id="2147484391" r:id="rId9"/>
    <p:sldMasterId id="2147484398" r:id="rId10"/>
    <p:sldMasterId id="2147484432" r:id="rId11"/>
  </p:sldMasterIdLst>
  <p:notesMasterIdLst>
    <p:notesMasterId r:id="rId52"/>
  </p:notesMasterIdLst>
  <p:sldIdLst>
    <p:sldId id="1664" r:id="rId12"/>
    <p:sldId id="647" r:id="rId13"/>
    <p:sldId id="1673" r:id="rId14"/>
    <p:sldId id="1671" r:id="rId15"/>
    <p:sldId id="1670" r:id="rId16"/>
    <p:sldId id="1666" r:id="rId17"/>
    <p:sldId id="1667" r:id="rId18"/>
    <p:sldId id="1668" r:id="rId19"/>
    <p:sldId id="1665" r:id="rId20"/>
    <p:sldId id="1669" r:id="rId21"/>
    <p:sldId id="1672" r:id="rId22"/>
    <p:sldId id="264" r:id="rId23"/>
    <p:sldId id="257" r:id="rId24"/>
    <p:sldId id="266" r:id="rId25"/>
    <p:sldId id="258" r:id="rId26"/>
    <p:sldId id="260" r:id="rId27"/>
    <p:sldId id="259" r:id="rId28"/>
    <p:sldId id="1676" r:id="rId29"/>
    <p:sldId id="263" r:id="rId30"/>
    <p:sldId id="262" r:id="rId31"/>
    <p:sldId id="1698" r:id="rId32"/>
    <p:sldId id="1675" r:id="rId33"/>
    <p:sldId id="1685" r:id="rId34"/>
    <p:sldId id="1689" r:id="rId35"/>
    <p:sldId id="1677" r:id="rId36"/>
    <p:sldId id="1686" r:id="rId37"/>
    <p:sldId id="1682" r:id="rId38"/>
    <p:sldId id="1683" r:id="rId39"/>
    <p:sldId id="1687" r:id="rId40"/>
    <p:sldId id="1688" r:id="rId41"/>
    <p:sldId id="1691" r:id="rId42"/>
    <p:sldId id="1693" r:id="rId43"/>
    <p:sldId id="1692" r:id="rId44"/>
    <p:sldId id="1694" r:id="rId45"/>
    <p:sldId id="1695" r:id="rId46"/>
    <p:sldId id="1696" r:id="rId47"/>
    <p:sldId id="1681" r:id="rId48"/>
    <p:sldId id="1697" r:id="rId49"/>
    <p:sldId id="1678" r:id="rId50"/>
    <p:sldId id="1674" r:id="rId5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645"/>
    <a:srgbClr val="4E6585"/>
    <a:srgbClr val="FFFFFF"/>
    <a:srgbClr val="0A426A"/>
    <a:srgbClr val="399BCB"/>
    <a:srgbClr val="282B31"/>
    <a:srgbClr val="002050"/>
    <a:srgbClr val="5A9BD5"/>
    <a:srgbClr val="8899B7"/>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36" autoAdjust="0"/>
    <p:restoredTop sz="72700" autoAdjust="0"/>
  </p:normalViewPr>
  <p:slideViewPr>
    <p:cSldViewPr snapToGrid="0">
      <p:cViewPr varScale="1">
        <p:scale>
          <a:sx n="83" d="100"/>
          <a:sy n="83" d="100"/>
        </p:scale>
        <p:origin x="143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theme" Target="theme/theme1.xml"/><Relationship Id="rId7"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10" Type="http://schemas.openxmlformats.org/officeDocument/2006/relationships/slideMaster" Target="slideMasters/slideMaster6.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tableStyles" Target="tableStyles.xml"/><Relationship Id="rId8" Type="http://schemas.openxmlformats.org/officeDocument/2006/relationships/slideMaster" Target="slideMasters/slideMaster4.xml"/><Relationship Id="rId51" Type="http://schemas.openxmlformats.org/officeDocument/2006/relationships/slide" Target="slides/slide40.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image" Target="../media/image58.png"/><Relationship Id="rId6" Type="http://schemas.openxmlformats.org/officeDocument/2006/relationships/image" Target="../media/image63.png"/><Relationship Id="rId5" Type="http://schemas.openxmlformats.org/officeDocument/2006/relationships/image" Target="../media/image62.jpg"/><Relationship Id="rId4" Type="http://schemas.openxmlformats.org/officeDocument/2006/relationships/image" Target="../media/image6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image" Target="../media/image58.png"/><Relationship Id="rId6" Type="http://schemas.openxmlformats.org/officeDocument/2006/relationships/image" Target="../media/image63.png"/><Relationship Id="rId5" Type="http://schemas.openxmlformats.org/officeDocument/2006/relationships/image" Target="../media/image62.jpg"/><Relationship Id="rId4" Type="http://schemas.openxmlformats.org/officeDocument/2006/relationships/image" Target="../media/image6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6586FA-AEE5-4693-86F8-E3C2F5704BD0}" type="doc">
      <dgm:prSet loTypeId="urn:microsoft.com/office/officeart/2008/layout/LinedList" loCatId="hierarchy" qsTypeId="urn:microsoft.com/office/officeart/2005/8/quickstyle/simple1" qsCatId="simple" csTypeId="urn:microsoft.com/office/officeart/2005/8/colors/accent1_2" csCatId="accent1"/>
      <dgm:spPr/>
      <dgm:t>
        <a:bodyPr/>
        <a:lstStyle/>
        <a:p>
          <a:endParaRPr lang="en-US"/>
        </a:p>
      </dgm:t>
    </dgm:pt>
    <dgm:pt modelId="{23D204C0-1FD3-456D-A343-3CBBFDE378D9}">
      <dgm:prSet/>
      <dgm:spPr/>
      <dgm:t>
        <a:bodyPr/>
        <a:lstStyle/>
        <a:p>
          <a:r>
            <a:rPr lang="en-US"/>
            <a:t>Regions</a:t>
          </a:r>
        </a:p>
      </dgm:t>
    </dgm:pt>
    <dgm:pt modelId="{F79A8F96-85A3-4CD4-992C-8B31A7224703}" type="parTrans" cxnId="{846B4FDF-02E4-4420-8FFC-21A486E1CACB}">
      <dgm:prSet/>
      <dgm:spPr/>
      <dgm:t>
        <a:bodyPr/>
        <a:lstStyle/>
        <a:p>
          <a:endParaRPr lang="en-US"/>
        </a:p>
      </dgm:t>
    </dgm:pt>
    <dgm:pt modelId="{77818047-9C3E-4F8D-85A0-69CC75338268}" type="sibTrans" cxnId="{846B4FDF-02E4-4420-8FFC-21A486E1CACB}">
      <dgm:prSet/>
      <dgm:spPr/>
      <dgm:t>
        <a:bodyPr/>
        <a:lstStyle/>
        <a:p>
          <a:endParaRPr lang="en-US"/>
        </a:p>
      </dgm:t>
    </dgm:pt>
    <dgm:pt modelId="{DE04FB6A-7BCC-4F69-826F-C8F6138BEE47}">
      <dgm:prSet/>
      <dgm:spPr/>
      <dgm:t>
        <a:bodyPr/>
        <a:lstStyle/>
        <a:p>
          <a:r>
            <a:rPr lang="en-US"/>
            <a:t>Availability</a:t>
          </a:r>
        </a:p>
      </dgm:t>
    </dgm:pt>
    <dgm:pt modelId="{B4BAD737-1246-48DD-808F-A17B0CE67D05}" type="parTrans" cxnId="{7D555F1F-2F87-4E72-85B0-524E7B7E1906}">
      <dgm:prSet/>
      <dgm:spPr/>
      <dgm:t>
        <a:bodyPr/>
        <a:lstStyle/>
        <a:p>
          <a:endParaRPr lang="en-US"/>
        </a:p>
      </dgm:t>
    </dgm:pt>
    <dgm:pt modelId="{69C0E718-639E-43D2-971F-4452758FD5C7}" type="sibTrans" cxnId="{7D555F1F-2F87-4E72-85B0-524E7B7E1906}">
      <dgm:prSet/>
      <dgm:spPr/>
      <dgm:t>
        <a:bodyPr/>
        <a:lstStyle/>
        <a:p>
          <a:endParaRPr lang="en-US"/>
        </a:p>
      </dgm:t>
    </dgm:pt>
    <dgm:pt modelId="{342A8D8F-29E5-42BF-817E-424F10CC7E7D}">
      <dgm:prSet/>
      <dgm:spPr/>
      <dgm:t>
        <a:bodyPr/>
        <a:lstStyle/>
        <a:p>
          <a:r>
            <a:rPr lang="en-US"/>
            <a:t>Managed Disks</a:t>
          </a:r>
        </a:p>
      </dgm:t>
    </dgm:pt>
    <dgm:pt modelId="{B67C442F-7115-4816-8172-BA7606B295D8}" type="parTrans" cxnId="{9DBF240E-CA5C-4273-91F5-D36C99ACCECE}">
      <dgm:prSet/>
      <dgm:spPr/>
      <dgm:t>
        <a:bodyPr/>
        <a:lstStyle/>
        <a:p>
          <a:endParaRPr lang="en-US"/>
        </a:p>
      </dgm:t>
    </dgm:pt>
    <dgm:pt modelId="{78F08A35-978F-45FD-936E-405066E1651F}" type="sibTrans" cxnId="{9DBF240E-CA5C-4273-91F5-D36C99ACCECE}">
      <dgm:prSet/>
      <dgm:spPr/>
      <dgm:t>
        <a:bodyPr/>
        <a:lstStyle/>
        <a:p>
          <a:endParaRPr lang="en-US"/>
        </a:p>
      </dgm:t>
    </dgm:pt>
    <dgm:pt modelId="{3F224E59-0183-420F-8399-05BDD1988B28}">
      <dgm:prSet/>
      <dgm:spPr/>
      <dgm:t>
        <a:bodyPr/>
        <a:lstStyle/>
        <a:p>
          <a:r>
            <a:rPr lang="en-US"/>
            <a:t>VM Sizes</a:t>
          </a:r>
        </a:p>
      </dgm:t>
    </dgm:pt>
    <dgm:pt modelId="{4371825F-0070-40BC-8EB3-D3F7AB8C63EE}" type="parTrans" cxnId="{594513C1-7CD1-4AD2-8617-6E9975175C43}">
      <dgm:prSet/>
      <dgm:spPr/>
      <dgm:t>
        <a:bodyPr/>
        <a:lstStyle/>
        <a:p>
          <a:endParaRPr lang="en-US"/>
        </a:p>
      </dgm:t>
    </dgm:pt>
    <dgm:pt modelId="{9437BD10-45BC-4791-9658-B165E00BF74C}" type="sibTrans" cxnId="{594513C1-7CD1-4AD2-8617-6E9975175C43}">
      <dgm:prSet/>
      <dgm:spPr/>
      <dgm:t>
        <a:bodyPr/>
        <a:lstStyle/>
        <a:p>
          <a:endParaRPr lang="en-US"/>
        </a:p>
      </dgm:t>
    </dgm:pt>
    <dgm:pt modelId="{D3FEB4EF-34F8-4A30-8C3B-1D054F3FA53C}">
      <dgm:prSet/>
      <dgm:spPr/>
      <dgm:t>
        <a:bodyPr/>
        <a:lstStyle/>
        <a:p>
          <a:r>
            <a:rPr lang="en-US"/>
            <a:t>Automation</a:t>
          </a:r>
        </a:p>
      </dgm:t>
    </dgm:pt>
    <dgm:pt modelId="{47A45F8B-260A-4A21-9E2E-C5EE99FA5361}" type="parTrans" cxnId="{22376666-EFE8-40D2-AC52-245AD0C2D488}">
      <dgm:prSet/>
      <dgm:spPr/>
      <dgm:t>
        <a:bodyPr/>
        <a:lstStyle/>
        <a:p>
          <a:endParaRPr lang="en-US"/>
        </a:p>
      </dgm:t>
    </dgm:pt>
    <dgm:pt modelId="{9B1339DF-6A32-463B-853C-2143CA19B44B}" type="sibTrans" cxnId="{22376666-EFE8-40D2-AC52-245AD0C2D488}">
      <dgm:prSet/>
      <dgm:spPr/>
      <dgm:t>
        <a:bodyPr/>
        <a:lstStyle/>
        <a:p>
          <a:endParaRPr lang="en-US"/>
        </a:p>
      </dgm:t>
    </dgm:pt>
    <dgm:pt modelId="{2A918C92-3493-4403-B477-F59C8F911CA4}" type="pres">
      <dgm:prSet presAssocID="{3A6586FA-AEE5-4693-86F8-E3C2F5704BD0}" presName="vert0" presStyleCnt="0">
        <dgm:presLayoutVars>
          <dgm:dir/>
          <dgm:animOne val="branch"/>
          <dgm:animLvl val="lvl"/>
        </dgm:presLayoutVars>
      </dgm:prSet>
      <dgm:spPr/>
    </dgm:pt>
    <dgm:pt modelId="{A16D730F-5AF7-4118-9905-0F197AC67C40}" type="pres">
      <dgm:prSet presAssocID="{23D204C0-1FD3-456D-A343-3CBBFDE378D9}" presName="thickLine" presStyleLbl="alignNode1" presStyleIdx="0" presStyleCnt="5"/>
      <dgm:spPr/>
    </dgm:pt>
    <dgm:pt modelId="{4F11BEAC-B6B0-41B5-9E1A-8460E9F90A50}" type="pres">
      <dgm:prSet presAssocID="{23D204C0-1FD3-456D-A343-3CBBFDE378D9}" presName="horz1" presStyleCnt="0"/>
      <dgm:spPr/>
    </dgm:pt>
    <dgm:pt modelId="{DB9E2725-5C7A-4E6B-A646-D9DAC523B2E1}" type="pres">
      <dgm:prSet presAssocID="{23D204C0-1FD3-456D-A343-3CBBFDE378D9}" presName="tx1" presStyleLbl="revTx" presStyleIdx="0" presStyleCnt="5"/>
      <dgm:spPr/>
    </dgm:pt>
    <dgm:pt modelId="{2FBCDEFB-7ED9-4E4D-8723-6D331DB3E68A}" type="pres">
      <dgm:prSet presAssocID="{23D204C0-1FD3-456D-A343-3CBBFDE378D9}" presName="vert1" presStyleCnt="0"/>
      <dgm:spPr/>
    </dgm:pt>
    <dgm:pt modelId="{B50D1687-0EE4-432F-802C-F506413568DE}" type="pres">
      <dgm:prSet presAssocID="{DE04FB6A-7BCC-4F69-826F-C8F6138BEE47}" presName="thickLine" presStyleLbl="alignNode1" presStyleIdx="1" presStyleCnt="5"/>
      <dgm:spPr/>
    </dgm:pt>
    <dgm:pt modelId="{59A74535-403D-40CE-99CA-DFD4715EF879}" type="pres">
      <dgm:prSet presAssocID="{DE04FB6A-7BCC-4F69-826F-C8F6138BEE47}" presName="horz1" presStyleCnt="0"/>
      <dgm:spPr/>
    </dgm:pt>
    <dgm:pt modelId="{7671883C-5FD7-48C6-9BC9-1DA1530F8A7D}" type="pres">
      <dgm:prSet presAssocID="{DE04FB6A-7BCC-4F69-826F-C8F6138BEE47}" presName="tx1" presStyleLbl="revTx" presStyleIdx="1" presStyleCnt="5"/>
      <dgm:spPr/>
    </dgm:pt>
    <dgm:pt modelId="{607F389D-D2CE-479E-ACD1-AC7C3A1AEF61}" type="pres">
      <dgm:prSet presAssocID="{DE04FB6A-7BCC-4F69-826F-C8F6138BEE47}" presName="vert1" presStyleCnt="0"/>
      <dgm:spPr/>
    </dgm:pt>
    <dgm:pt modelId="{B738714E-7E73-45C4-A51F-31E3760FC7D6}" type="pres">
      <dgm:prSet presAssocID="{342A8D8F-29E5-42BF-817E-424F10CC7E7D}" presName="thickLine" presStyleLbl="alignNode1" presStyleIdx="2" presStyleCnt="5"/>
      <dgm:spPr/>
    </dgm:pt>
    <dgm:pt modelId="{E2B750DC-8E0E-4AC3-996E-A13FB7DDE1C9}" type="pres">
      <dgm:prSet presAssocID="{342A8D8F-29E5-42BF-817E-424F10CC7E7D}" presName="horz1" presStyleCnt="0"/>
      <dgm:spPr/>
    </dgm:pt>
    <dgm:pt modelId="{F919032E-73C6-42DD-B83E-2F14D7533313}" type="pres">
      <dgm:prSet presAssocID="{342A8D8F-29E5-42BF-817E-424F10CC7E7D}" presName="tx1" presStyleLbl="revTx" presStyleIdx="2" presStyleCnt="5"/>
      <dgm:spPr/>
    </dgm:pt>
    <dgm:pt modelId="{E743C42B-F772-4259-972E-FF469C44CD34}" type="pres">
      <dgm:prSet presAssocID="{342A8D8F-29E5-42BF-817E-424F10CC7E7D}" presName="vert1" presStyleCnt="0"/>
      <dgm:spPr/>
    </dgm:pt>
    <dgm:pt modelId="{A22DA9EC-7164-413B-9FC4-648568FD8D96}" type="pres">
      <dgm:prSet presAssocID="{3F224E59-0183-420F-8399-05BDD1988B28}" presName="thickLine" presStyleLbl="alignNode1" presStyleIdx="3" presStyleCnt="5"/>
      <dgm:spPr/>
    </dgm:pt>
    <dgm:pt modelId="{96C55221-1262-43BE-BFF2-D69B900E754D}" type="pres">
      <dgm:prSet presAssocID="{3F224E59-0183-420F-8399-05BDD1988B28}" presName="horz1" presStyleCnt="0"/>
      <dgm:spPr/>
    </dgm:pt>
    <dgm:pt modelId="{3368C2E3-513E-49B3-A44F-DB72E839FA34}" type="pres">
      <dgm:prSet presAssocID="{3F224E59-0183-420F-8399-05BDD1988B28}" presName="tx1" presStyleLbl="revTx" presStyleIdx="3" presStyleCnt="5"/>
      <dgm:spPr/>
    </dgm:pt>
    <dgm:pt modelId="{F5E70E15-5123-493C-81DF-F16DD8381482}" type="pres">
      <dgm:prSet presAssocID="{3F224E59-0183-420F-8399-05BDD1988B28}" presName="vert1" presStyleCnt="0"/>
      <dgm:spPr/>
    </dgm:pt>
    <dgm:pt modelId="{96D779BE-D5A5-48DD-87D9-39375507D128}" type="pres">
      <dgm:prSet presAssocID="{D3FEB4EF-34F8-4A30-8C3B-1D054F3FA53C}" presName="thickLine" presStyleLbl="alignNode1" presStyleIdx="4" presStyleCnt="5"/>
      <dgm:spPr/>
    </dgm:pt>
    <dgm:pt modelId="{14B6F754-97DD-466B-85A8-105C19E3468B}" type="pres">
      <dgm:prSet presAssocID="{D3FEB4EF-34F8-4A30-8C3B-1D054F3FA53C}" presName="horz1" presStyleCnt="0"/>
      <dgm:spPr/>
    </dgm:pt>
    <dgm:pt modelId="{432D1507-78CF-4D58-B58C-27867A80004B}" type="pres">
      <dgm:prSet presAssocID="{D3FEB4EF-34F8-4A30-8C3B-1D054F3FA53C}" presName="tx1" presStyleLbl="revTx" presStyleIdx="4" presStyleCnt="5"/>
      <dgm:spPr/>
    </dgm:pt>
    <dgm:pt modelId="{F5DEBB4E-B08F-401F-8DAB-A69CCB876027}" type="pres">
      <dgm:prSet presAssocID="{D3FEB4EF-34F8-4A30-8C3B-1D054F3FA53C}" presName="vert1" presStyleCnt="0"/>
      <dgm:spPr/>
    </dgm:pt>
  </dgm:ptLst>
  <dgm:cxnLst>
    <dgm:cxn modelId="{9DBF240E-CA5C-4273-91F5-D36C99ACCECE}" srcId="{3A6586FA-AEE5-4693-86F8-E3C2F5704BD0}" destId="{342A8D8F-29E5-42BF-817E-424F10CC7E7D}" srcOrd="2" destOrd="0" parTransId="{B67C442F-7115-4816-8172-BA7606B295D8}" sibTransId="{78F08A35-978F-45FD-936E-405066E1651F}"/>
    <dgm:cxn modelId="{4B576A13-6E50-4983-AAD3-CC2954A70BB5}" type="presOf" srcId="{3A6586FA-AEE5-4693-86F8-E3C2F5704BD0}" destId="{2A918C92-3493-4403-B477-F59C8F911CA4}" srcOrd="0" destOrd="0" presId="urn:microsoft.com/office/officeart/2008/layout/LinedList"/>
    <dgm:cxn modelId="{7D555F1F-2F87-4E72-85B0-524E7B7E1906}" srcId="{3A6586FA-AEE5-4693-86F8-E3C2F5704BD0}" destId="{DE04FB6A-7BCC-4F69-826F-C8F6138BEE47}" srcOrd="1" destOrd="0" parTransId="{B4BAD737-1246-48DD-808F-A17B0CE67D05}" sibTransId="{69C0E718-639E-43D2-971F-4452758FD5C7}"/>
    <dgm:cxn modelId="{7F03D945-AA56-4128-B0B2-008BB694FCB5}" type="presOf" srcId="{342A8D8F-29E5-42BF-817E-424F10CC7E7D}" destId="{F919032E-73C6-42DD-B83E-2F14D7533313}" srcOrd="0" destOrd="0" presId="urn:microsoft.com/office/officeart/2008/layout/LinedList"/>
    <dgm:cxn modelId="{22376666-EFE8-40D2-AC52-245AD0C2D488}" srcId="{3A6586FA-AEE5-4693-86F8-E3C2F5704BD0}" destId="{D3FEB4EF-34F8-4A30-8C3B-1D054F3FA53C}" srcOrd="4" destOrd="0" parTransId="{47A45F8B-260A-4A21-9E2E-C5EE99FA5361}" sibTransId="{9B1339DF-6A32-463B-853C-2143CA19B44B}"/>
    <dgm:cxn modelId="{0B88CAAA-D071-482A-9F97-CEBA26692AE2}" type="presOf" srcId="{DE04FB6A-7BCC-4F69-826F-C8F6138BEE47}" destId="{7671883C-5FD7-48C6-9BC9-1DA1530F8A7D}" srcOrd="0" destOrd="0" presId="urn:microsoft.com/office/officeart/2008/layout/LinedList"/>
    <dgm:cxn modelId="{F46DEDAF-F1D8-495E-83C2-2AD2CE4FD8DD}" type="presOf" srcId="{23D204C0-1FD3-456D-A343-3CBBFDE378D9}" destId="{DB9E2725-5C7A-4E6B-A646-D9DAC523B2E1}" srcOrd="0" destOrd="0" presId="urn:microsoft.com/office/officeart/2008/layout/LinedList"/>
    <dgm:cxn modelId="{77C4FBB1-A523-4448-B1DE-F32BB8C9B959}" type="presOf" srcId="{3F224E59-0183-420F-8399-05BDD1988B28}" destId="{3368C2E3-513E-49B3-A44F-DB72E839FA34}" srcOrd="0" destOrd="0" presId="urn:microsoft.com/office/officeart/2008/layout/LinedList"/>
    <dgm:cxn modelId="{594513C1-7CD1-4AD2-8617-6E9975175C43}" srcId="{3A6586FA-AEE5-4693-86F8-E3C2F5704BD0}" destId="{3F224E59-0183-420F-8399-05BDD1988B28}" srcOrd="3" destOrd="0" parTransId="{4371825F-0070-40BC-8EB3-D3F7AB8C63EE}" sibTransId="{9437BD10-45BC-4791-9658-B165E00BF74C}"/>
    <dgm:cxn modelId="{846B4FDF-02E4-4420-8FFC-21A486E1CACB}" srcId="{3A6586FA-AEE5-4693-86F8-E3C2F5704BD0}" destId="{23D204C0-1FD3-456D-A343-3CBBFDE378D9}" srcOrd="0" destOrd="0" parTransId="{F79A8F96-85A3-4CD4-992C-8B31A7224703}" sibTransId="{77818047-9C3E-4F8D-85A0-69CC75338268}"/>
    <dgm:cxn modelId="{4209CAFA-55D0-41AA-BCCF-E628DE582759}" type="presOf" srcId="{D3FEB4EF-34F8-4A30-8C3B-1D054F3FA53C}" destId="{432D1507-78CF-4D58-B58C-27867A80004B}" srcOrd="0" destOrd="0" presId="urn:microsoft.com/office/officeart/2008/layout/LinedList"/>
    <dgm:cxn modelId="{A2A02546-31DA-4AA1-B919-0C541DF1088D}" type="presParOf" srcId="{2A918C92-3493-4403-B477-F59C8F911CA4}" destId="{A16D730F-5AF7-4118-9905-0F197AC67C40}" srcOrd="0" destOrd="0" presId="urn:microsoft.com/office/officeart/2008/layout/LinedList"/>
    <dgm:cxn modelId="{31AB6E84-ABD8-490A-A6D1-7215E875B593}" type="presParOf" srcId="{2A918C92-3493-4403-B477-F59C8F911CA4}" destId="{4F11BEAC-B6B0-41B5-9E1A-8460E9F90A50}" srcOrd="1" destOrd="0" presId="urn:microsoft.com/office/officeart/2008/layout/LinedList"/>
    <dgm:cxn modelId="{412C9BAA-4AA6-4F0B-A01B-F2108E587F1E}" type="presParOf" srcId="{4F11BEAC-B6B0-41B5-9E1A-8460E9F90A50}" destId="{DB9E2725-5C7A-4E6B-A646-D9DAC523B2E1}" srcOrd="0" destOrd="0" presId="urn:microsoft.com/office/officeart/2008/layout/LinedList"/>
    <dgm:cxn modelId="{F350D46A-12CA-42EF-94BC-6B43E97BFDCE}" type="presParOf" srcId="{4F11BEAC-B6B0-41B5-9E1A-8460E9F90A50}" destId="{2FBCDEFB-7ED9-4E4D-8723-6D331DB3E68A}" srcOrd="1" destOrd="0" presId="urn:microsoft.com/office/officeart/2008/layout/LinedList"/>
    <dgm:cxn modelId="{13C6A8FF-4FEF-4895-B4AB-CDB794C74ED9}" type="presParOf" srcId="{2A918C92-3493-4403-B477-F59C8F911CA4}" destId="{B50D1687-0EE4-432F-802C-F506413568DE}" srcOrd="2" destOrd="0" presId="urn:microsoft.com/office/officeart/2008/layout/LinedList"/>
    <dgm:cxn modelId="{1146F067-8334-41A0-A730-38E6B29AF24E}" type="presParOf" srcId="{2A918C92-3493-4403-B477-F59C8F911CA4}" destId="{59A74535-403D-40CE-99CA-DFD4715EF879}" srcOrd="3" destOrd="0" presId="urn:microsoft.com/office/officeart/2008/layout/LinedList"/>
    <dgm:cxn modelId="{E206133F-285F-422E-9E23-ECCCE55B0795}" type="presParOf" srcId="{59A74535-403D-40CE-99CA-DFD4715EF879}" destId="{7671883C-5FD7-48C6-9BC9-1DA1530F8A7D}" srcOrd="0" destOrd="0" presId="urn:microsoft.com/office/officeart/2008/layout/LinedList"/>
    <dgm:cxn modelId="{FF9E0884-8A95-452F-94DE-69B279AB3E3D}" type="presParOf" srcId="{59A74535-403D-40CE-99CA-DFD4715EF879}" destId="{607F389D-D2CE-479E-ACD1-AC7C3A1AEF61}" srcOrd="1" destOrd="0" presId="urn:microsoft.com/office/officeart/2008/layout/LinedList"/>
    <dgm:cxn modelId="{6F93EAE0-15A0-461A-81A3-06B2BA762ADC}" type="presParOf" srcId="{2A918C92-3493-4403-B477-F59C8F911CA4}" destId="{B738714E-7E73-45C4-A51F-31E3760FC7D6}" srcOrd="4" destOrd="0" presId="urn:microsoft.com/office/officeart/2008/layout/LinedList"/>
    <dgm:cxn modelId="{1C529080-E977-4747-845D-C2505945F196}" type="presParOf" srcId="{2A918C92-3493-4403-B477-F59C8F911CA4}" destId="{E2B750DC-8E0E-4AC3-996E-A13FB7DDE1C9}" srcOrd="5" destOrd="0" presId="urn:microsoft.com/office/officeart/2008/layout/LinedList"/>
    <dgm:cxn modelId="{4A0D15E7-5E54-48A7-B9B8-41D357823107}" type="presParOf" srcId="{E2B750DC-8E0E-4AC3-996E-A13FB7DDE1C9}" destId="{F919032E-73C6-42DD-B83E-2F14D7533313}" srcOrd="0" destOrd="0" presId="urn:microsoft.com/office/officeart/2008/layout/LinedList"/>
    <dgm:cxn modelId="{3779B6D9-FF04-4B2F-860C-427E20203CBD}" type="presParOf" srcId="{E2B750DC-8E0E-4AC3-996E-A13FB7DDE1C9}" destId="{E743C42B-F772-4259-972E-FF469C44CD34}" srcOrd="1" destOrd="0" presId="urn:microsoft.com/office/officeart/2008/layout/LinedList"/>
    <dgm:cxn modelId="{53664032-BB6F-459D-9E7A-65DFF9BF42D9}" type="presParOf" srcId="{2A918C92-3493-4403-B477-F59C8F911CA4}" destId="{A22DA9EC-7164-413B-9FC4-648568FD8D96}" srcOrd="6" destOrd="0" presId="urn:microsoft.com/office/officeart/2008/layout/LinedList"/>
    <dgm:cxn modelId="{DC6AE254-2982-4E52-86F8-92D99569B504}" type="presParOf" srcId="{2A918C92-3493-4403-B477-F59C8F911CA4}" destId="{96C55221-1262-43BE-BFF2-D69B900E754D}" srcOrd="7" destOrd="0" presId="urn:microsoft.com/office/officeart/2008/layout/LinedList"/>
    <dgm:cxn modelId="{01AFBC16-A69F-48CA-934D-3D23A91CD944}" type="presParOf" srcId="{96C55221-1262-43BE-BFF2-D69B900E754D}" destId="{3368C2E3-513E-49B3-A44F-DB72E839FA34}" srcOrd="0" destOrd="0" presId="urn:microsoft.com/office/officeart/2008/layout/LinedList"/>
    <dgm:cxn modelId="{A8DC30A4-E66F-4CEF-8AC4-CA63EAE982BB}" type="presParOf" srcId="{96C55221-1262-43BE-BFF2-D69B900E754D}" destId="{F5E70E15-5123-493C-81DF-F16DD8381482}" srcOrd="1" destOrd="0" presId="urn:microsoft.com/office/officeart/2008/layout/LinedList"/>
    <dgm:cxn modelId="{293994BB-A5CF-4F95-8099-E06C0AAAD07A}" type="presParOf" srcId="{2A918C92-3493-4403-B477-F59C8F911CA4}" destId="{96D779BE-D5A5-48DD-87D9-39375507D128}" srcOrd="8" destOrd="0" presId="urn:microsoft.com/office/officeart/2008/layout/LinedList"/>
    <dgm:cxn modelId="{629466BE-8C8A-4FC3-B70A-04FAFF026BFC}" type="presParOf" srcId="{2A918C92-3493-4403-B477-F59C8F911CA4}" destId="{14B6F754-97DD-466B-85A8-105C19E3468B}" srcOrd="9" destOrd="0" presId="urn:microsoft.com/office/officeart/2008/layout/LinedList"/>
    <dgm:cxn modelId="{D4C68C40-DE1C-47D7-B2DB-51A5C32943B3}" type="presParOf" srcId="{14B6F754-97DD-466B-85A8-105C19E3468B}" destId="{432D1507-78CF-4D58-B58C-27867A80004B}" srcOrd="0" destOrd="0" presId="urn:microsoft.com/office/officeart/2008/layout/LinedList"/>
    <dgm:cxn modelId="{D3F995BF-D951-4EB4-999D-97E5566CA082}" type="presParOf" srcId="{14B6F754-97DD-466B-85A8-105C19E3468B}" destId="{F5DEBB4E-B08F-401F-8DAB-A69CCB87602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60E08D-E45E-47EA-9BEE-08980CDEECE1}"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US"/>
        </a:p>
      </dgm:t>
    </dgm:pt>
    <dgm:pt modelId="{67A858DF-9AB3-4381-898D-1974C77AD389}">
      <dgm:prSet/>
      <dgm:spPr/>
      <dgm:t>
        <a:bodyPr/>
        <a:lstStyle/>
        <a:p>
          <a:r>
            <a:rPr lang="en-US"/>
            <a:t>CentOS</a:t>
          </a:r>
        </a:p>
      </dgm:t>
    </dgm:pt>
    <dgm:pt modelId="{F09AA983-7169-4D81-BE8B-4BF4C7DA5ED9}" type="parTrans" cxnId="{A7F69306-DA23-4F53-9114-C6E65111B762}">
      <dgm:prSet/>
      <dgm:spPr/>
      <dgm:t>
        <a:bodyPr/>
        <a:lstStyle/>
        <a:p>
          <a:endParaRPr lang="en-US"/>
        </a:p>
      </dgm:t>
    </dgm:pt>
    <dgm:pt modelId="{931C2A98-9882-4F9D-941D-5837CBCE6BF1}" type="sibTrans" cxnId="{A7F69306-DA23-4F53-9114-C6E65111B762}">
      <dgm:prSet/>
      <dgm:spPr/>
      <dgm:t>
        <a:bodyPr/>
        <a:lstStyle/>
        <a:p>
          <a:endParaRPr lang="en-US"/>
        </a:p>
      </dgm:t>
    </dgm:pt>
    <dgm:pt modelId="{DB255579-69EE-4678-8CEC-5D506295E331}">
      <dgm:prSet/>
      <dgm:spPr/>
      <dgm:t>
        <a:bodyPr/>
        <a:lstStyle/>
        <a:p>
          <a:r>
            <a:rPr lang="en-US"/>
            <a:t>CoreOS</a:t>
          </a:r>
        </a:p>
      </dgm:t>
    </dgm:pt>
    <dgm:pt modelId="{BA9B4E05-8E97-4EB9-B45B-3DB29ECA2F08}" type="parTrans" cxnId="{8922D609-FF16-4C33-A301-D8825A26F093}">
      <dgm:prSet/>
      <dgm:spPr/>
      <dgm:t>
        <a:bodyPr/>
        <a:lstStyle/>
        <a:p>
          <a:endParaRPr lang="en-US"/>
        </a:p>
      </dgm:t>
    </dgm:pt>
    <dgm:pt modelId="{B96D0964-CEAF-4ECE-9C56-EA1E4A5218F6}" type="sibTrans" cxnId="{8922D609-FF16-4C33-A301-D8825A26F093}">
      <dgm:prSet/>
      <dgm:spPr/>
      <dgm:t>
        <a:bodyPr/>
        <a:lstStyle/>
        <a:p>
          <a:endParaRPr lang="en-US"/>
        </a:p>
      </dgm:t>
    </dgm:pt>
    <dgm:pt modelId="{B44A2BF5-2029-4C40-A145-E2266F056B5E}">
      <dgm:prSet/>
      <dgm:spPr/>
      <dgm:t>
        <a:bodyPr/>
        <a:lstStyle/>
        <a:p>
          <a:r>
            <a:rPr lang="en-US"/>
            <a:t>Debian</a:t>
          </a:r>
        </a:p>
      </dgm:t>
    </dgm:pt>
    <dgm:pt modelId="{954BC74B-ED16-4B64-9D08-20895B294324}" type="parTrans" cxnId="{D58611A8-DE41-47E4-923F-6238ADC09096}">
      <dgm:prSet/>
      <dgm:spPr/>
      <dgm:t>
        <a:bodyPr/>
        <a:lstStyle/>
        <a:p>
          <a:endParaRPr lang="en-US"/>
        </a:p>
      </dgm:t>
    </dgm:pt>
    <dgm:pt modelId="{CB3CC6EF-180B-454A-98F5-B2BD7F793FF0}" type="sibTrans" cxnId="{D58611A8-DE41-47E4-923F-6238ADC09096}">
      <dgm:prSet/>
      <dgm:spPr/>
      <dgm:t>
        <a:bodyPr/>
        <a:lstStyle/>
        <a:p>
          <a:endParaRPr lang="en-US"/>
        </a:p>
      </dgm:t>
    </dgm:pt>
    <dgm:pt modelId="{B907CEF5-F815-4729-B43D-7E68076BF851}">
      <dgm:prSet/>
      <dgm:spPr/>
      <dgm:t>
        <a:bodyPr/>
        <a:lstStyle/>
        <a:p>
          <a:r>
            <a:rPr lang="en-US" dirty="0"/>
            <a:t>Oracle Linux</a:t>
          </a:r>
        </a:p>
      </dgm:t>
    </dgm:pt>
    <dgm:pt modelId="{A937E464-7A80-434C-91CE-2E1E6FF5F3DD}" type="parTrans" cxnId="{6085BD78-8C1C-4741-B7FD-29617A9074CF}">
      <dgm:prSet/>
      <dgm:spPr/>
      <dgm:t>
        <a:bodyPr/>
        <a:lstStyle/>
        <a:p>
          <a:endParaRPr lang="en-US"/>
        </a:p>
      </dgm:t>
    </dgm:pt>
    <dgm:pt modelId="{E38BAAD6-FB02-4220-BAEE-BA0CEF603E1D}" type="sibTrans" cxnId="{6085BD78-8C1C-4741-B7FD-29617A9074CF}">
      <dgm:prSet/>
      <dgm:spPr/>
      <dgm:t>
        <a:bodyPr/>
        <a:lstStyle/>
        <a:p>
          <a:endParaRPr lang="en-US"/>
        </a:p>
      </dgm:t>
    </dgm:pt>
    <dgm:pt modelId="{302FE76F-9C5B-4DD2-AA0C-7A3C000BE342}">
      <dgm:prSet/>
      <dgm:spPr/>
      <dgm:t>
        <a:bodyPr/>
        <a:lstStyle/>
        <a:p>
          <a:r>
            <a:rPr lang="en-US"/>
            <a:t>Red Hat Enterprise Linux</a:t>
          </a:r>
        </a:p>
      </dgm:t>
    </dgm:pt>
    <dgm:pt modelId="{821B7A77-72EC-4E2B-A505-C255E661A6D2}" type="parTrans" cxnId="{4852369A-A06D-490A-B2BF-5B1E6D386760}">
      <dgm:prSet/>
      <dgm:spPr/>
      <dgm:t>
        <a:bodyPr/>
        <a:lstStyle/>
        <a:p>
          <a:endParaRPr lang="en-US"/>
        </a:p>
      </dgm:t>
    </dgm:pt>
    <dgm:pt modelId="{4D3CB8BB-EDA2-4DA9-BA68-223BE9585B72}" type="sibTrans" cxnId="{4852369A-A06D-490A-B2BF-5B1E6D386760}">
      <dgm:prSet/>
      <dgm:spPr/>
      <dgm:t>
        <a:bodyPr/>
        <a:lstStyle/>
        <a:p>
          <a:endParaRPr lang="en-US"/>
        </a:p>
      </dgm:t>
    </dgm:pt>
    <dgm:pt modelId="{91865314-B47A-4B50-BE36-46379568DB8B}">
      <dgm:prSet/>
      <dgm:spPr/>
      <dgm:t>
        <a:bodyPr/>
        <a:lstStyle/>
        <a:p>
          <a:r>
            <a:rPr lang="en-US"/>
            <a:t>SUSE Linux Enterprise</a:t>
          </a:r>
        </a:p>
      </dgm:t>
    </dgm:pt>
    <dgm:pt modelId="{7504419E-5E17-41B5-9AC6-1F86AD950818}" type="parTrans" cxnId="{2DE56E10-4C6E-4EEA-BC7E-3E3CA1CA6B1A}">
      <dgm:prSet/>
      <dgm:spPr/>
      <dgm:t>
        <a:bodyPr/>
        <a:lstStyle/>
        <a:p>
          <a:endParaRPr lang="en-US"/>
        </a:p>
      </dgm:t>
    </dgm:pt>
    <dgm:pt modelId="{713DB5A9-3231-415F-9C97-1CA79FEDD1B4}" type="sibTrans" cxnId="{2DE56E10-4C6E-4EEA-BC7E-3E3CA1CA6B1A}">
      <dgm:prSet/>
      <dgm:spPr/>
      <dgm:t>
        <a:bodyPr/>
        <a:lstStyle/>
        <a:p>
          <a:endParaRPr lang="en-US"/>
        </a:p>
      </dgm:t>
    </dgm:pt>
    <dgm:pt modelId="{D93338B9-A95F-4D2B-9007-B309A6F287A8}">
      <dgm:prSet/>
      <dgm:spPr/>
      <dgm:t>
        <a:bodyPr/>
        <a:lstStyle/>
        <a:p>
          <a:r>
            <a:rPr lang="en-US"/>
            <a:t>openSUSE</a:t>
          </a:r>
        </a:p>
      </dgm:t>
    </dgm:pt>
    <dgm:pt modelId="{3E543669-FD93-4593-9659-FD52579B5458}" type="parTrans" cxnId="{5B1D62CB-A367-4C2D-8877-407C97EB26D3}">
      <dgm:prSet/>
      <dgm:spPr/>
      <dgm:t>
        <a:bodyPr/>
        <a:lstStyle/>
        <a:p>
          <a:endParaRPr lang="en-US"/>
        </a:p>
      </dgm:t>
    </dgm:pt>
    <dgm:pt modelId="{7C543848-78C1-4D5C-B71A-3F5D1A40C1CD}" type="sibTrans" cxnId="{5B1D62CB-A367-4C2D-8877-407C97EB26D3}">
      <dgm:prSet/>
      <dgm:spPr/>
      <dgm:t>
        <a:bodyPr/>
        <a:lstStyle/>
        <a:p>
          <a:endParaRPr lang="en-US"/>
        </a:p>
      </dgm:t>
    </dgm:pt>
    <dgm:pt modelId="{C36DA78E-E38D-470A-ADC9-F06E57D8427E}">
      <dgm:prSet/>
      <dgm:spPr/>
      <dgm:t>
        <a:bodyPr/>
        <a:lstStyle/>
        <a:p>
          <a:r>
            <a:rPr lang="en-US"/>
            <a:t>Ubuntu </a:t>
          </a:r>
        </a:p>
      </dgm:t>
    </dgm:pt>
    <dgm:pt modelId="{D9E2623E-77F4-464F-85BD-93B778D3B437}" type="sibTrans" cxnId="{E881BC9E-9C89-4EA3-A327-7AC29B675665}">
      <dgm:prSet/>
      <dgm:spPr/>
      <dgm:t>
        <a:bodyPr/>
        <a:lstStyle/>
        <a:p>
          <a:endParaRPr lang="en-US"/>
        </a:p>
      </dgm:t>
    </dgm:pt>
    <dgm:pt modelId="{84FDFD4E-0715-4CC3-811B-9EE867A0C407}" type="parTrans" cxnId="{E881BC9E-9C89-4EA3-A327-7AC29B675665}">
      <dgm:prSet/>
      <dgm:spPr/>
      <dgm:t>
        <a:bodyPr/>
        <a:lstStyle/>
        <a:p>
          <a:endParaRPr lang="en-US"/>
        </a:p>
      </dgm:t>
    </dgm:pt>
    <dgm:pt modelId="{A2DAD06B-9CF8-4481-920C-CF0E3BCA3614}" type="pres">
      <dgm:prSet presAssocID="{2A60E08D-E45E-47EA-9BEE-08980CDEECE1}" presName="Name0" presStyleCnt="0">
        <dgm:presLayoutVars>
          <dgm:dir/>
          <dgm:resizeHandles val="exact"/>
        </dgm:presLayoutVars>
      </dgm:prSet>
      <dgm:spPr/>
    </dgm:pt>
    <dgm:pt modelId="{92465552-AC14-4316-B946-DD25C7B62FA0}" type="pres">
      <dgm:prSet presAssocID="{2A60E08D-E45E-47EA-9BEE-08980CDEECE1}" presName="bkgdShp" presStyleLbl="alignAccFollowNode1" presStyleIdx="0" presStyleCnt="1"/>
      <dgm:spPr/>
    </dgm:pt>
    <dgm:pt modelId="{1B6EE58B-80F1-4A67-ABB8-E2F880FD62E5}" type="pres">
      <dgm:prSet presAssocID="{2A60E08D-E45E-47EA-9BEE-08980CDEECE1}" presName="linComp" presStyleCnt="0"/>
      <dgm:spPr/>
    </dgm:pt>
    <dgm:pt modelId="{AC848EC5-C3F9-449C-86BF-C6306BA9EAF9}" type="pres">
      <dgm:prSet presAssocID="{67A858DF-9AB3-4381-898D-1974C77AD389}" presName="compNode" presStyleCnt="0"/>
      <dgm:spPr/>
    </dgm:pt>
    <dgm:pt modelId="{493DED19-CC3D-4230-84B9-BED1947E26D0}" type="pres">
      <dgm:prSet presAssocID="{67A858DF-9AB3-4381-898D-1974C77AD389}" presName="node" presStyleLbl="node1" presStyleIdx="0" presStyleCnt="8">
        <dgm:presLayoutVars>
          <dgm:bulletEnabled val="1"/>
        </dgm:presLayoutVars>
      </dgm:prSet>
      <dgm:spPr/>
    </dgm:pt>
    <dgm:pt modelId="{D29ABCC2-E7F7-457E-BE48-3EB2AA762C0E}" type="pres">
      <dgm:prSet presAssocID="{67A858DF-9AB3-4381-898D-1974C77AD389}" presName="invisiNode" presStyleLbl="node1" presStyleIdx="0" presStyleCnt="8"/>
      <dgm:spPr/>
    </dgm:pt>
    <dgm:pt modelId="{FF0B14F3-112E-438D-8873-8C001F11F778}" type="pres">
      <dgm:prSet presAssocID="{67A858DF-9AB3-4381-898D-1974C77AD389}" presName="imagNode" presStyleLbl="fgImgPlace1" presStyleIdx="0" presStyleCnt="8"/>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130C6E87-5E75-4C1C-B9E3-A0A1D82E7A17}" type="pres">
      <dgm:prSet presAssocID="{931C2A98-9882-4F9D-941D-5837CBCE6BF1}" presName="sibTrans" presStyleLbl="sibTrans2D1" presStyleIdx="0" presStyleCnt="0"/>
      <dgm:spPr/>
    </dgm:pt>
    <dgm:pt modelId="{99AB9F29-9F54-4E3C-876D-FD9F7E3472C4}" type="pres">
      <dgm:prSet presAssocID="{DB255579-69EE-4678-8CEC-5D506295E331}" presName="compNode" presStyleCnt="0"/>
      <dgm:spPr/>
    </dgm:pt>
    <dgm:pt modelId="{93A02F01-575A-4077-B349-AEC3A79F56C2}" type="pres">
      <dgm:prSet presAssocID="{DB255579-69EE-4678-8CEC-5D506295E331}" presName="node" presStyleLbl="node1" presStyleIdx="1" presStyleCnt="8">
        <dgm:presLayoutVars>
          <dgm:bulletEnabled val="1"/>
        </dgm:presLayoutVars>
      </dgm:prSet>
      <dgm:spPr/>
    </dgm:pt>
    <dgm:pt modelId="{A1239425-0744-45EB-B831-3BA823581BD2}" type="pres">
      <dgm:prSet presAssocID="{DB255579-69EE-4678-8CEC-5D506295E331}" presName="invisiNode" presStyleLbl="node1" presStyleIdx="1" presStyleCnt="8"/>
      <dgm:spPr/>
    </dgm:pt>
    <dgm:pt modelId="{44DBEE7B-7AF1-4EB9-97D2-F528C08A1672}" type="pres">
      <dgm:prSet presAssocID="{DB255579-69EE-4678-8CEC-5D506295E331}" presName="imagNode" presStyleLbl="fgImgPlace1" presStyleIdx="1" presStyleCnt="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9BC604A0-60B0-464A-AC2A-8FA614059DE5}" type="pres">
      <dgm:prSet presAssocID="{B96D0964-CEAF-4ECE-9C56-EA1E4A5218F6}" presName="sibTrans" presStyleLbl="sibTrans2D1" presStyleIdx="0" presStyleCnt="0"/>
      <dgm:spPr/>
    </dgm:pt>
    <dgm:pt modelId="{4538FB4F-672D-4E90-A746-40352A83CE8F}" type="pres">
      <dgm:prSet presAssocID="{B44A2BF5-2029-4C40-A145-E2266F056B5E}" presName="compNode" presStyleCnt="0"/>
      <dgm:spPr/>
    </dgm:pt>
    <dgm:pt modelId="{2212DFD3-C151-4D4C-A4E9-C458FD971F35}" type="pres">
      <dgm:prSet presAssocID="{B44A2BF5-2029-4C40-A145-E2266F056B5E}" presName="node" presStyleLbl="node1" presStyleIdx="2" presStyleCnt="8">
        <dgm:presLayoutVars>
          <dgm:bulletEnabled val="1"/>
        </dgm:presLayoutVars>
      </dgm:prSet>
      <dgm:spPr/>
    </dgm:pt>
    <dgm:pt modelId="{85AB2A8F-2F5E-4222-AA1E-562FCB1B448E}" type="pres">
      <dgm:prSet presAssocID="{B44A2BF5-2029-4C40-A145-E2266F056B5E}" presName="invisiNode" presStyleLbl="node1" presStyleIdx="2" presStyleCnt="8"/>
      <dgm:spPr/>
    </dgm:pt>
    <dgm:pt modelId="{6E8F47FA-F6E4-47A8-8087-06AF484C97C8}" type="pres">
      <dgm:prSet presAssocID="{B44A2BF5-2029-4C40-A145-E2266F056B5E}" presName="imagNode" presStyleLbl="fgImgPlace1" presStyleIdx="2" presStyleCnt="8"/>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pt>
    <dgm:pt modelId="{09819438-4A97-4AC8-9381-3AEC488A8C6C}" type="pres">
      <dgm:prSet presAssocID="{CB3CC6EF-180B-454A-98F5-B2BD7F793FF0}" presName="sibTrans" presStyleLbl="sibTrans2D1" presStyleIdx="0" presStyleCnt="0"/>
      <dgm:spPr/>
    </dgm:pt>
    <dgm:pt modelId="{0D05C8D4-25AA-48EC-ADDD-E9FE1B0F4B25}" type="pres">
      <dgm:prSet presAssocID="{B907CEF5-F815-4729-B43D-7E68076BF851}" presName="compNode" presStyleCnt="0"/>
      <dgm:spPr/>
    </dgm:pt>
    <dgm:pt modelId="{7105A8A6-D8B7-4CEE-926D-5E5004242A42}" type="pres">
      <dgm:prSet presAssocID="{B907CEF5-F815-4729-B43D-7E68076BF851}" presName="node" presStyleLbl="node1" presStyleIdx="3" presStyleCnt="8">
        <dgm:presLayoutVars>
          <dgm:bulletEnabled val="1"/>
        </dgm:presLayoutVars>
      </dgm:prSet>
      <dgm:spPr/>
    </dgm:pt>
    <dgm:pt modelId="{7C166978-8627-46DE-AAFE-0D59EA8055BA}" type="pres">
      <dgm:prSet presAssocID="{B907CEF5-F815-4729-B43D-7E68076BF851}" presName="invisiNode" presStyleLbl="node1" presStyleIdx="3" presStyleCnt="8"/>
      <dgm:spPr/>
    </dgm:pt>
    <dgm:pt modelId="{E749E8AE-BFDF-40DB-B18D-092459C5B992}" type="pres">
      <dgm:prSet presAssocID="{B907CEF5-F815-4729-B43D-7E68076BF851}" presName="imagNode" presStyleLbl="fgImgPlace1" presStyleIdx="3" presStyleCnt="8"/>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B824D1D9-3ADC-47E3-A152-CC2EC3E5F58D}" type="pres">
      <dgm:prSet presAssocID="{E38BAAD6-FB02-4220-BAEE-BA0CEF603E1D}" presName="sibTrans" presStyleLbl="sibTrans2D1" presStyleIdx="0" presStyleCnt="0"/>
      <dgm:spPr/>
    </dgm:pt>
    <dgm:pt modelId="{5D6A325D-4573-4F31-A66E-9087EF4C2FCF}" type="pres">
      <dgm:prSet presAssocID="{302FE76F-9C5B-4DD2-AA0C-7A3C000BE342}" presName="compNode" presStyleCnt="0"/>
      <dgm:spPr/>
    </dgm:pt>
    <dgm:pt modelId="{C9EF907A-B2DD-431D-9FFA-07D8009B1729}" type="pres">
      <dgm:prSet presAssocID="{302FE76F-9C5B-4DD2-AA0C-7A3C000BE342}" presName="node" presStyleLbl="node1" presStyleIdx="4" presStyleCnt="8">
        <dgm:presLayoutVars>
          <dgm:bulletEnabled val="1"/>
        </dgm:presLayoutVars>
      </dgm:prSet>
      <dgm:spPr/>
    </dgm:pt>
    <dgm:pt modelId="{519A1F1A-CD3F-4885-AC86-C58149EC6F9C}" type="pres">
      <dgm:prSet presAssocID="{302FE76F-9C5B-4DD2-AA0C-7A3C000BE342}" presName="invisiNode" presStyleLbl="node1" presStyleIdx="4" presStyleCnt="8"/>
      <dgm:spPr/>
    </dgm:pt>
    <dgm:pt modelId="{FB6BD3CA-5B30-4D5B-8D14-FFB343E6AEA8}" type="pres">
      <dgm:prSet presAssocID="{302FE76F-9C5B-4DD2-AA0C-7A3C000BE342}" presName="imagNode" presStyleLbl="fgImgPlace1" presStyleIdx="4" presStyleCnt="8"/>
      <dgm:spPr>
        <a:blipFill>
          <a:blip xmlns:r="http://schemas.openxmlformats.org/officeDocument/2006/relationships" r:embed="rId5"/>
          <a:stretch>
            <a:fillRect/>
          </a:stretch>
        </a:blipFill>
      </dgm:spPr>
    </dgm:pt>
    <dgm:pt modelId="{1E7A567F-3140-4A0B-A8B7-A9D54608775D}" type="pres">
      <dgm:prSet presAssocID="{4D3CB8BB-EDA2-4DA9-BA68-223BE9585B72}" presName="sibTrans" presStyleLbl="sibTrans2D1" presStyleIdx="0" presStyleCnt="0"/>
      <dgm:spPr/>
    </dgm:pt>
    <dgm:pt modelId="{F8FC9BEF-2830-4057-A1E4-9A447DC5E85D}" type="pres">
      <dgm:prSet presAssocID="{91865314-B47A-4B50-BE36-46379568DB8B}" presName="compNode" presStyleCnt="0"/>
      <dgm:spPr/>
    </dgm:pt>
    <dgm:pt modelId="{4C8850C9-EB37-4E9D-ACEF-84D4548B96BC}" type="pres">
      <dgm:prSet presAssocID="{91865314-B47A-4B50-BE36-46379568DB8B}" presName="node" presStyleLbl="node1" presStyleIdx="5" presStyleCnt="8">
        <dgm:presLayoutVars>
          <dgm:bulletEnabled val="1"/>
        </dgm:presLayoutVars>
      </dgm:prSet>
      <dgm:spPr/>
    </dgm:pt>
    <dgm:pt modelId="{EEBA05A2-92E3-4797-997D-F7E2453A4371}" type="pres">
      <dgm:prSet presAssocID="{91865314-B47A-4B50-BE36-46379568DB8B}" presName="invisiNode" presStyleLbl="node1" presStyleIdx="5" presStyleCnt="8"/>
      <dgm:spPr/>
    </dgm:pt>
    <dgm:pt modelId="{D547F299-C869-4736-B478-7F2DF60C7F96}" type="pres">
      <dgm:prSet presAssocID="{91865314-B47A-4B50-BE36-46379568DB8B}" presName="imagNode" presStyleLbl="fgImgPlace1" presStyleIdx="5" presStyleCnt="8"/>
      <dgm:spPr>
        <a:blipFill>
          <a:blip xmlns:r="http://schemas.openxmlformats.org/officeDocument/2006/relationships" r:embed="rId6"/>
          <a:stretch>
            <a:fillRect/>
          </a:stretch>
        </a:blipFill>
      </dgm:spPr>
    </dgm:pt>
    <dgm:pt modelId="{F383CC8A-8AA4-44B5-A047-FD61876545B3}" type="pres">
      <dgm:prSet presAssocID="{713DB5A9-3231-415F-9C97-1CA79FEDD1B4}" presName="sibTrans" presStyleLbl="sibTrans2D1" presStyleIdx="0" presStyleCnt="0"/>
      <dgm:spPr/>
    </dgm:pt>
    <dgm:pt modelId="{16BB95D6-81AE-472B-AC6A-7489497E0937}" type="pres">
      <dgm:prSet presAssocID="{D93338B9-A95F-4D2B-9007-B309A6F287A8}" presName="compNode" presStyleCnt="0"/>
      <dgm:spPr/>
    </dgm:pt>
    <dgm:pt modelId="{0B2BCBFA-7F81-4E97-A785-BA9F45C0818E}" type="pres">
      <dgm:prSet presAssocID="{D93338B9-A95F-4D2B-9007-B309A6F287A8}" presName="node" presStyleLbl="node1" presStyleIdx="6" presStyleCnt="8">
        <dgm:presLayoutVars>
          <dgm:bulletEnabled val="1"/>
        </dgm:presLayoutVars>
      </dgm:prSet>
      <dgm:spPr/>
    </dgm:pt>
    <dgm:pt modelId="{322CBD7D-AA20-4982-9C53-E3A83B39057E}" type="pres">
      <dgm:prSet presAssocID="{D93338B9-A95F-4D2B-9007-B309A6F287A8}" presName="invisiNode" presStyleLbl="node1" presStyleIdx="6" presStyleCnt="8"/>
      <dgm:spPr/>
    </dgm:pt>
    <dgm:pt modelId="{1B9EF38F-6087-4B9F-8CAD-B33DB213EB18}" type="pres">
      <dgm:prSet presAssocID="{D93338B9-A95F-4D2B-9007-B309A6F287A8}" presName="imagNode" presStyleLbl="fgImgPlace1" presStyleIdx="6" presStyleCnt="8"/>
      <dgm:spPr>
        <a:blipFill dpi="0" rotWithShape="1">
          <a:blip xmlns:r="http://schemas.openxmlformats.org/officeDocument/2006/relationships" r:embed="rId7"/>
          <a:srcRect/>
          <a:stretch>
            <a:fillRect/>
          </a:stretch>
        </a:blipFill>
      </dgm:spPr>
    </dgm:pt>
    <dgm:pt modelId="{774E4D68-2255-4058-9E53-BD959F872618}" type="pres">
      <dgm:prSet presAssocID="{7C543848-78C1-4D5C-B71A-3F5D1A40C1CD}" presName="sibTrans" presStyleLbl="sibTrans2D1" presStyleIdx="0" presStyleCnt="0"/>
      <dgm:spPr/>
    </dgm:pt>
    <dgm:pt modelId="{EB74E116-84BD-4646-86F0-4FB64810F346}" type="pres">
      <dgm:prSet presAssocID="{C36DA78E-E38D-470A-ADC9-F06E57D8427E}" presName="compNode" presStyleCnt="0"/>
      <dgm:spPr/>
    </dgm:pt>
    <dgm:pt modelId="{7B7757F5-4051-4402-B4A1-C7FAA7B26F28}" type="pres">
      <dgm:prSet presAssocID="{C36DA78E-E38D-470A-ADC9-F06E57D8427E}" presName="node" presStyleLbl="node1" presStyleIdx="7" presStyleCnt="8">
        <dgm:presLayoutVars>
          <dgm:bulletEnabled val="1"/>
        </dgm:presLayoutVars>
      </dgm:prSet>
      <dgm:spPr/>
    </dgm:pt>
    <dgm:pt modelId="{A577397D-4D36-476C-9E29-C56A7344FE1A}" type="pres">
      <dgm:prSet presAssocID="{C36DA78E-E38D-470A-ADC9-F06E57D8427E}" presName="invisiNode" presStyleLbl="node1" presStyleIdx="7" presStyleCnt="8"/>
      <dgm:spPr/>
    </dgm:pt>
    <dgm:pt modelId="{C3882F88-E2E5-4794-A6F0-A5053C604435}" type="pres">
      <dgm:prSet presAssocID="{C36DA78E-E38D-470A-ADC9-F06E57D8427E}" presName="imagNode" presStyleLbl="fgImgPlace1" presStyleIdx="7" presStyleCnt="8"/>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a:stretch>
        </a:blipFill>
      </dgm:spPr>
    </dgm:pt>
  </dgm:ptLst>
  <dgm:cxnLst>
    <dgm:cxn modelId="{1D0A5E02-335E-4B0D-9F93-D90F7B138820}" type="presOf" srcId="{B96D0964-CEAF-4ECE-9C56-EA1E4A5218F6}" destId="{9BC604A0-60B0-464A-AC2A-8FA614059DE5}" srcOrd="0" destOrd="0" presId="urn:microsoft.com/office/officeart/2005/8/layout/pList2"/>
    <dgm:cxn modelId="{A7F69306-DA23-4F53-9114-C6E65111B762}" srcId="{2A60E08D-E45E-47EA-9BEE-08980CDEECE1}" destId="{67A858DF-9AB3-4381-898D-1974C77AD389}" srcOrd="0" destOrd="0" parTransId="{F09AA983-7169-4D81-BE8B-4BF4C7DA5ED9}" sibTransId="{931C2A98-9882-4F9D-941D-5837CBCE6BF1}"/>
    <dgm:cxn modelId="{1F8EDB07-BF1F-489D-A5D9-3FFD98D71F21}" type="presOf" srcId="{302FE76F-9C5B-4DD2-AA0C-7A3C000BE342}" destId="{C9EF907A-B2DD-431D-9FFA-07D8009B1729}" srcOrd="0" destOrd="0" presId="urn:microsoft.com/office/officeart/2005/8/layout/pList2"/>
    <dgm:cxn modelId="{8922D609-FF16-4C33-A301-D8825A26F093}" srcId="{2A60E08D-E45E-47EA-9BEE-08980CDEECE1}" destId="{DB255579-69EE-4678-8CEC-5D506295E331}" srcOrd="1" destOrd="0" parTransId="{BA9B4E05-8E97-4EB9-B45B-3DB29ECA2F08}" sibTransId="{B96D0964-CEAF-4ECE-9C56-EA1E4A5218F6}"/>
    <dgm:cxn modelId="{2DE56E10-4C6E-4EEA-BC7E-3E3CA1CA6B1A}" srcId="{2A60E08D-E45E-47EA-9BEE-08980CDEECE1}" destId="{91865314-B47A-4B50-BE36-46379568DB8B}" srcOrd="5" destOrd="0" parTransId="{7504419E-5E17-41B5-9AC6-1F86AD950818}" sibTransId="{713DB5A9-3231-415F-9C97-1CA79FEDD1B4}"/>
    <dgm:cxn modelId="{DDFA4F10-C3BF-4B5C-8F08-1991C0754BB9}" type="presOf" srcId="{CB3CC6EF-180B-454A-98F5-B2BD7F793FF0}" destId="{09819438-4A97-4AC8-9381-3AEC488A8C6C}" srcOrd="0" destOrd="0" presId="urn:microsoft.com/office/officeart/2005/8/layout/pList2"/>
    <dgm:cxn modelId="{1D9C7814-A85D-40AA-8D15-9B0033890B42}" type="presOf" srcId="{B907CEF5-F815-4729-B43D-7E68076BF851}" destId="{7105A8A6-D8B7-4CEE-926D-5E5004242A42}" srcOrd="0" destOrd="0" presId="urn:microsoft.com/office/officeart/2005/8/layout/pList2"/>
    <dgm:cxn modelId="{1C043B26-472F-43B9-B5D4-258E12BB25FD}" type="presOf" srcId="{C36DA78E-E38D-470A-ADC9-F06E57D8427E}" destId="{7B7757F5-4051-4402-B4A1-C7FAA7B26F28}" srcOrd="0" destOrd="0" presId="urn:microsoft.com/office/officeart/2005/8/layout/pList2"/>
    <dgm:cxn modelId="{951B3735-24B3-445E-8011-4EAE2A9A1904}" type="presOf" srcId="{931C2A98-9882-4F9D-941D-5837CBCE6BF1}" destId="{130C6E87-5E75-4C1C-B9E3-A0A1D82E7A17}" srcOrd="0" destOrd="0" presId="urn:microsoft.com/office/officeart/2005/8/layout/pList2"/>
    <dgm:cxn modelId="{57447B5B-81B6-4724-8CEC-9135F9DE1642}" type="presOf" srcId="{713DB5A9-3231-415F-9C97-1CA79FEDD1B4}" destId="{F383CC8A-8AA4-44B5-A047-FD61876545B3}" srcOrd="0" destOrd="0" presId="urn:microsoft.com/office/officeart/2005/8/layout/pList2"/>
    <dgm:cxn modelId="{6EA2055F-3ADD-4177-BC51-5620BA65815A}" type="presOf" srcId="{E38BAAD6-FB02-4220-BAEE-BA0CEF603E1D}" destId="{B824D1D9-3ADC-47E3-A152-CC2EC3E5F58D}" srcOrd="0" destOrd="0" presId="urn:microsoft.com/office/officeart/2005/8/layout/pList2"/>
    <dgm:cxn modelId="{2E618162-8C6B-4408-8638-B1DDE8EC53C6}" type="presOf" srcId="{DB255579-69EE-4678-8CEC-5D506295E331}" destId="{93A02F01-575A-4077-B349-AEC3A79F56C2}" srcOrd="0" destOrd="0" presId="urn:microsoft.com/office/officeart/2005/8/layout/pList2"/>
    <dgm:cxn modelId="{BDF72F4E-C80B-4E27-9876-9CEED6EB62B9}" type="presOf" srcId="{B44A2BF5-2029-4C40-A145-E2266F056B5E}" destId="{2212DFD3-C151-4D4C-A4E9-C458FD971F35}" srcOrd="0" destOrd="0" presId="urn:microsoft.com/office/officeart/2005/8/layout/pList2"/>
    <dgm:cxn modelId="{0F3CBC53-8D9B-4D10-8954-88E4203B4075}" type="presOf" srcId="{D93338B9-A95F-4D2B-9007-B309A6F287A8}" destId="{0B2BCBFA-7F81-4E97-A785-BA9F45C0818E}" srcOrd="0" destOrd="0" presId="urn:microsoft.com/office/officeart/2005/8/layout/pList2"/>
    <dgm:cxn modelId="{6085BD78-8C1C-4741-B7FD-29617A9074CF}" srcId="{2A60E08D-E45E-47EA-9BEE-08980CDEECE1}" destId="{B907CEF5-F815-4729-B43D-7E68076BF851}" srcOrd="3" destOrd="0" parTransId="{A937E464-7A80-434C-91CE-2E1E6FF5F3DD}" sibTransId="{E38BAAD6-FB02-4220-BAEE-BA0CEF603E1D}"/>
    <dgm:cxn modelId="{39037E5A-2C4B-4864-9FA7-1BDC8F6EB408}" type="presOf" srcId="{91865314-B47A-4B50-BE36-46379568DB8B}" destId="{4C8850C9-EB37-4E9D-ACEF-84D4548B96BC}" srcOrd="0" destOrd="0" presId="urn:microsoft.com/office/officeart/2005/8/layout/pList2"/>
    <dgm:cxn modelId="{4852369A-A06D-490A-B2BF-5B1E6D386760}" srcId="{2A60E08D-E45E-47EA-9BEE-08980CDEECE1}" destId="{302FE76F-9C5B-4DD2-AA0C-7A3C000BE342}" srcOrd="4" destOrd="0" parTransId="{821B7A77-72EC-4E2B-A505-C255E661A6D2}" sibTransId="{4D3CB8BB-EDA2-4DA9-BA68-223BE9585B72}"/>
    <dgm:cxn modelId="{E881BC9E-9C89-4EA3-A327-7AC29B675665}" srcId="{2A60E08D-E45E-47EA-9BEE-08980CDEECE1}" destId="{C36DA78E-E38D-470A-ADC9-F06E57D8427E}" srcOrd="7" destOrd="0" parTransId="{84FDFD4E-0715-4CC3-811B-9EE867A0C407}" sibTransId="{D9E2623E-77F4-464F-85BD-93B778D3B437}"/>
    <dgm:cxn modelId="{D58611A8-DE41-47E4-923F-6238ADC09096}" srcId="{2A60E08D-E45E-47EA-9BEE-08980CDEECE1}" destId="{B44A2BF5-2029-4C40-A145-E2266F056B5E}" srcOrd="2" destOrd="0" parTransId="{954BC74B-ED16-4B64-9D08-20895B294324}" sibTransId="{CB3CC6EF-180B-454A-98F5-B2BD7F793FF0}"/>
    <dgm:cxn modelId="{3E05B7AB-3C8A-4FD0-9F76-DEF67673CE76}" type="presOf" srcId="{67A858DF-9AB3-4381-898D-1974C77AD389}" destId="{493DED19-CC3D-4230-84B9-BED1947E26D0}" srcOrd="0" destOrd="0" presId="urn:microsoft.com/office/officeart/2005/8/layout/pList2"/>
    <dgm:cxn modelId="{078BE8C3-8D59-427F-9AF4-24682DD80BEF}" type="presOf" srcId="{2A60E08D-E45E-47EA-9BEE-08980CDEECE1}" destId="{A2DAD06B-9CF8-4481-920C-CF0E3BCA3614}" srcOrd="0" destOrd="0" presId="urn:microsoft.com/office/officeart/2005/8/layout/pList2"/>
    <dgm:cxn modelId="{5B1D62CB-A367-4C2D-8877-407C97EB26D3}" srcId="{2A60E08D-E45E-47EA-9BEE-08980CDEECE1}" destId="{D93338B9-A95F-4D2B-9007-B309A6F287A8}" srcOrd="6" destOrd="0" parTransId="{3E543669-FD93-4593-9659-FD52579B5458}" sibTransId="{7C543848-78C1-4D5C-B71A-3F5D1A40C1CD}"/>
    <dgm:cxn modelId="{0CED91D8-92CB-4C4B-A1BE-167110E7B8A1}" type="presOf" srcId="{7C543848-78C1-4D5C-B71A-3F5D1A40C1CD}" destId="{774E4D68-2255-4058-9E53-BD959F872618}" srcOrd="0" destOrd="0" presId="urn:microsoft.com/office/officeart/2005/8/layout/pList2"/>
    <dgm:cxn modelId="{248499FE-5E59-4FB1-90AA-EECEBF30EBD2}" type="presOf" srcId="{4D3CB8BB-EDA2-4DA9-BA68-223BE9585B72}" destId="{1E7A567F-3140-4A0B-A8B7-A9D54608775D}" srcOrd="0" destOrd="0" presId="urn:microsoft.com/office/officeart/2005/8/layout/pList2"/>
    <dgm:cxn modelId="{50827969-E336-434E-A87E-603A77BF7FAD}" type="presParOf" srcId="{A2DAD06B-9CF8-4481-920C-CF0E3BCA3614}" destId="{92465552-AC14-4316-B946-DD25C7B62FA0}" srcOrd="0" destOrd="0" presId="urn:microsoft.com/office/officeart/2005/8/layout/pList2"/>
    <dgm:cxn modelId="{22364C65-DEFE-4499-97A0-E5587D84CE4B}" type="presParOf" srcId="{A2DAD06B-9CF8-4481-920C-CF0E3BCA3614}" destId="{1B6EE58B-80F1-4A67-ABB8-E2F880FD62E5}" srcOrd="1" destOrd="0" presId="urn:microsoft.com/office/officeart/2005/8/layout/pList2"/>
    <dgm:cxn modelId="{DD25B14C-ADA8-4F63-8709-BBEF8817135D}" type="presParOf" srcId="{1B6EE58B-80F1-4A67-ABB8-E2F880FD62E5}" destId="{AC848EC5-C3F9-449C-86BF-C6306BA9EAF9}" srcOrd="0" destOrd="0" presId="urn:microsoft.com/office/officeart/2005/8/layout/pList2"/>
    <dgm:cxn modelId="{DFFE4EB4-8634-4566-9D65-69FB39391619}" type="presParOf" srcId="{AC848EC5-C3F9-449C-86BF-C6306BA9EAF9}" destId="{493DED19-CC3D-4230-84B9-BED1947E26D0}" srcOrd="0" destOrd="0" presId="urn:microsoft.com/office/officeart/2005/8/layout/pList2"/>
    <dgm:cxn modelId="{FA989F8D-CF1E-4D7D-A72F-4641A3DA78AE}" type="presParOf" srcId="{AC848EC5-C3F9-449C-86BF-C6306BA9EAF9}" destId="{D29ABCC2-E7F7-457E-BE48-3EB2AA762C0E}" srcOrd="1" destOrd="0" presId="urn:microsoft.com/office/officeart/2005/8/layout/pList2"/>
    <dgm:cxn modelId="{D7AA0974-6FAD-4020-B666-5EE227EE4C9E}" type="presParOf" srcId="{AC848EC5-C3F9-449C-86BF-C6306BA9EAF9}" destId="{FF0B14F3-112E-438D-8873-8C001F11F778}" srcOrd="2" destOrd="0" presId="urn:microsoft.com/office/officeart/2005/8/layout/pList2"/>
    <dgm:cxn modelId="{E76216E9-5AC1-4962-AD82-C84B499F9E15}" type="presParOf" srcId="{1B6EE58B-80F1-4A67-ABB8-E2F880FD62E5}" destId="{130C6E87-5E75-4C1C-B9E3-A0A1D82E7A17}" srcOrd="1" destOrd="0" presId="urn:microsoft.com/office/officeart/2005/8/layout/pList2"/>
    <dgm:cxn modelId="{68EF4C9E-DB9C-481D-86B8-5AA595D9ED55}" type="presParOf" srcId="{1B6EE58B-80F1-4A67-ABB8-E2F880FD62E5}" destId="{99AB9F29-9F54-4E3C-876D-FD9F7E3472C4}" srcOrd="2" destOrd="0" presId="urn:microsoft.com/office/officeart/2005/8/layout/pList2"/>
    <dgm:cxn modelId="{672DE799-0CC4-4217-B8B3-69D5203A8879}" type="presParOf" srcId="{99AB9F29-9F54-4E3C-876D-FD9F7E3472C4}" destId="{93A02F01-575A-4077-B349-AEC3A79F56C2}" srcOrd="0" destOrd="0" presId="urn:microsoft.com/office/officeart/2005/8/layout/pList2"/>
    <dgm:cxn modelId="{223C4DAD-CEF9-417A-AD1A-CE4187553DFB}" type="presParOf" srcId="{99AB9F29-9F54-4E3C-876D-FD9F7E3472C4}" destId="{A1239425-0744-45EB-B831-3BA823581BD2}" srcOrd="1" destOrd="0" presId="urn:microsoft.com/office/officeart/2005/8/layout/pList2"/>
    <dgm:cxn modelId="{68A1AF83-AAE1-46D5-ABDC-17F86D334905}" type="presParOf" srcId="{99AB9F29-9F54-4E3C-876D-FD9F7E3472C4}" destId="{44DBEE7B-7AF1-4EB9-97D2-F528C08A1672}" srcOrd="2" destOrd="0" presId="urn:microsoft.com/office/officeart/2005/8/layout/pList2"/>
    <dgm:cxn modelId="{FCC287D8-8373-46E5-A7F2-4FDF6D14BED2}" type="presParOf" srcId="{1B6EE58B-80F1-4A67-ABB8-E2F880FD62E5}" destId="{9BC604A0-60B0-464A-AC2A-8FA614059DE5}" srcOrd="3" destOrd="0" presId="urn:microsoft.com/office/officeart/2005/8/layout/pList2"/>
    <dgm:cxn modelId="{BE76F7CE-EF7D-45EC-9663-E4BC41AFF010}" type="presParOf" srcId="{1B6EE58B-80F1-4A67-ABB8-E2F880FD62E5}" destId="{4538FB4F-672D-4E90-A746-40352A83CE8F}" srcOrd="4" destOrd="0" presId="urn:microsoft.com/office/officeart/2005/8/layout/pList2"/>
    <dgm:cxn modelId="{F2A716E9-83F8-4422-B52E-779F9BAAF776}" type="presParOf" srcId="{4538FB4F-672D-4E90-A746-40352A83CE8F}" destId="{2212DFD3-C151-4D4C-A4E9-C458FD971F35}" srcOrd="0" destOrd="0" presId="urn:microsoft.com/office/officeart/2005/8/layout/pList2"/>
    <dgm:cxn modelId="{D1604285-0DDD-47FA-BA06-95C9CBEC63B9}" type="presParOf" srcId="{4538FB4F-672D-4E90-A746-40352A83CE8F}" destId="{85AB2A8F-2F5E-4222-AA1E-562FCB1B448E}" srcOrd="1" destOrd="0" presId="urn:microsoft.com/office/officeart/2005/8/layout/pList2"/>
    <dgm:cxn modelId="{1B3DFEA5-B5F5-4AB5-B2AB-560945240244}" type="presParOf" srcId="{4538FB4F-672D-4E90-A746-40352A83CE8F}" destId="{6E8F47FA-F6E4-47A8-8087-06AF484C97C8}" srcOrd="2" destOrd="0" presId="urn:microsoft.com/office/officeart/2005/8/layout/pList2"/>
    <dgm:cxn modelId="{595FD0D8-D74D-47DF-BD84-79D6C5F5F3B3}" type="presParOf" srcId="{1B6EE58B-80F1-4A67-ABB8-E2F880FD62E5}" destId="{09819438-4A97-4AC8-9381-3AEC488A8C6C}" srcOrd="5" destOrd="0" presId="urn:microsoft.com/office/officeart/2005/8/layout/pList2"/>
    <dgm:cxn modelId="{6F8F7B13-4562-4F76-B025-FF13D984288D}" type="presParOf" srcId="{1B6EE58B-80F1-4A67-ABB8-E2F880FD62E5}" destId="{0D05C8D4-25AA-48EC-ADDD-E9FE1B0F4B25}" srcOrd="6" destOrd="0" presId="urn:microsoft.com/office/officeart/2005/8/layout/pList2"/>
    <dgm:cxn modelId="{46EA508F-4799-4DAC-816B-A5F15987F00A}" type="presParOf" srcId="{0D05C8D4-25AA-48EC-ADDD-E9FE1B0F4B25}" destId="{7105A8A6-D8B7-4CEE-926D-5E5004242A42}" srcOrd="0" destOrd="0" presId="urn:microsoft.com/office/officeart/2005/8/layout/pList2"/>
    <dgm:cxn modelId="{39F7F40B-6DCE-4858-A0CE-ACD71D79867F}" type="presParOf" srcId="{0D05C8D4-25AA-48EC-ADDD-E9FE1B0F4B25}" destId="{7C166978-8627-46DE-AAFE-0D59EA8055BA}" srcOrd="1" destOrd="0" presId="urn:microsoft.com/office/officeart/2005/8/layout/pList2"/>
    <dgm:cxn modelId="{2063D667-F063-476C-9232-AE6BDAE33E2A}" type="presParOf" srcId="{0D05C8D4-25AA-48EC-ADDD-E9FE1B0F4B25}" destId="{E749E8AE-BFDF-40DB-B18D-092459C5B992}" srcOrd="2" destOrd="0" presId="urn:microsoft.com/office/officeart/2005/8/layout/pList2"/>
    <dgm:cxn modelId="{F95D6F05-B6B0-4A66-ADED-05B621C7C5A3}" type="presParOf" srcId="{1B6EE58B-80F1-4A67-ABB8-E2F880FD62E5}" destId="{B824D1D9-3ADC-47E3-A152-CC2EC3E5F58D}" srcOrd="7" destOrd="0" presId="urn:microsoft.com/office/officeart/2005/8/layout/pList2"/>
    <dgm:cxn modelId="{40B1CEF3-812B-4B9E-8AAF-AC85F84AA0A7}" type="presParOf" srcId="{1B6EE58B-80F1-4A67-ABB8-E2F880FD62E5}" destId="{5D6A325D-4573-4F31-A66E-9087EF4C2FCF}" srcOrd="8" destOrd="0" presId="urn:microsoft.com/office/officeart/2005/8/layout/pList2"/>
    <dgm:cxn modelId="{9162C662-2EBE-41CE-AD18-8796BA0FC32E}" type="presParOf" srcId="{5D6A325D-4573-4F31-A66E-9087EF4C2FCF}" destId="{C9EF907A-B2DD-431D-9FFA-07D8009B1729}" srcOrd="0" destOrd="0" presId="urn:microsoft.com/office/officeart/2005/8/layout/pList2"/>
    <dgm:cxn modelId="{16909212-CCE1-428C-A727-8246C0FA95A6}" type="presParOf" srcId="{5D6A325D-4573-4F31-A66E-9087EF4C2FCF}" destId="{519A1F1A-CD3F-4885-AC86-C58149EC6F9C}" srcOrd="1" destOrd="0" presId="urn:microsoft.com/office/officeart/2005/8/layout/pList2"/>
    <dgm:cxn modelId="{2CD652DA-F1ED-4315-8430-4DE25E4E6263}" type="presParOf" srcId="{5D6A325D-4573-4F31-A66E-9087EF4C2FCF}" destId="{FB6BD3CA-5B30-4D5B-8D14-FFB343E6AEA8}" srcOrd="2" destOrd="0" presId="urn:microsoft.com/office/officeart/2005/8/layout/pList2"/>
    <dgm:cxn modelId="{A26B6842-35B3-4993-B550-6AC8F8CEB9CC}" type="presParOf" srcId="{1B6EE58B-80F1-4A67-ABB8-E2F880FD62E5}" destId="{1E7A567F-3140-4A0B-A8B7-A9D54608775D}" srcOrd="9" destOrd="0" presId="urn:microsoft.com/office/officeart/2005/8/layout/pList2"/>
    <dgm:cxn modelId="{6FA6AE49-182A-41DF-A6B7-BF88DAE888A7}" type="presParOf" srcId="{1B6EE58B-80F1-4A67-ABB8-E2F880FD62E5}" destId="{F8FC9BEF-2830-4057-A1E4-9A447DC5E85D}" srcOrd="10" destOrd="0" presId="urn:microsoft.com/office/officeart/2005/8/layout/pList2"/>
    <dgm:cxn modelId="{D7573905-89BD-49E1-AC72-FEB68E6827F5}" type="presParOf" srcId="{F8FC9BEF-2830-4057-A1E4-9A447DC5E85D}" destId="{4C8850C9-EB37-4E9D-ACEF-84D4548B96BC}" srcOrd="0" destOrd="0" presId="urn:microsoft.com/office/officeart/2005/8/layout/pList2"/>
    <dgm:cxn modelId="{CF1B69EA-502F-4D03-8E11-B6477FFD9D9D}" type="presParOf" srcId="{F8FC9BEF-2830-4057-A1E4-9A447DC5E85D}" destId="{EEBA05A2-92E3-4797-997D-F7E2453A4371}" srcOrd="1" destOrd="0" presId="urn:microsoft.com/office/officeart/2005/8/layout/pList2"/>
    <dgm:cxn modelId="{35A1B7CF-2149-4DA9-8210-5F353F7C2219}" type="presParOf" srcId="{F8FC9BEF-2830-4057-A1E4-9A447DC5E85D}" destId="{D547F299-C869-4736-B478-7F2DF60C7F96}" srcOrd="2" destOrd="0" presId="urn:microsoft.com/office/officeart/2005/8/layout/pList2"/>
    <dgm:cxn modelId="{F8550499-FF7A-46BE-A90E-B7CE340A80D6}" type="presParOf" srcId="{1B6EE58B-80F1-4A67-ABB8-E2F880FD62E5}" destId="{F383CC8A-8AA4-44B5-A047-FD61876545B3}" srcOrd="11" destOrd="0" presId="urn:microsoft.com/office/officeart/2005/8/layout/pList2"/>
    <dgm:cxn modelId="{F2C3F543-5109-461B-9AA0-ED5508D84214}" type="presParOf" srcId="{1B6EE58B-80F1-4A67-ABB8-E2F880FD62E5}" destId="{16BB95D6-81AE-472B-AC6A-7489497E0937}" srcOrd="12" destOrd="0" presId="urn:microsoft.com/office/officeart/2005/8/layout/pList2"/>
    <dgm:cxn modelId="{4C94F910-B760-463D-A6D9-B8D911710BCD}" type="presParOf" srcId="{16BB95D6-81AE-472B-AC6A-7489497E0937}" destId="{0B2BCBFA-7F81-4E97-A785-BA9F45C0818E}" srcOrd="0" destOrd="0" presId="urn:microsoft.com/office/officeart/2005/8/layout/pList2"/>
    <dgm:cxn modelId="{737F2D92-CB51-45A0-A749-D0CDDCD19B72}" type="presParOf" srcId="{16BB95D6-81AE-472B-AC6A-7489497E0937}" destId="{322CBD7D-AA20-4982-9C53-E3A83B39057E}" srcOrd="1" destOrd="0" presId="urn:microsoft.com/office/officeart/2005/8/layout/pList2"/>
    <dgm:cxn modelId="{504D9700-88CF-4973-B481-62110B1FEC93}" type="presParOf" srcId="{16BB95D6-81AE-472B-AC6A-7489497E0937}" destId="{1B9EF38F-6087-4B9F-8CAD-B33DB213EB18}" srcOrd="2" destOrd="0" presId="urn:microsoft.com/office/officeart/2005/8/layout/pList2"/>
    <dgm:cxn modelId="{AE12FD34-B418-4E5C-A43C-241B095421A4}" type="presParOf" srcId="{1B6EE58B-80F1-4A67-ABB8-E2F880FD62E5}" destId="{774E4D68-2255-4058-9E53-BD959F872618}" srcOrd="13" destOrd="0" presId="urn:microsoft.com/office/officeart/2005/8/layout/pList2"/>
    <dgm:cxn modelId="{99615B89-80B4-45F7-845F-BF3F52A352AA}" type="presParOf" srcId="{1B6EE58B-80F1-4A67-ABB8-E2F880FD62E5}" destId="{EB74E116-84BD-4646-86F0-4FB64810F346}" srcOrd="14" destOrd="0" presId="urn:microsoft.com/office/officeart/2005/8/layout/pList2"/>
    <dgm:cxn modelId="{786A68A9-94E9-4518-85D4-3CFDC93E4279}" type="presParOf" srcId="{EB74E116-84BD-4646-86F0-4FB64810F346}" destId="{7B7757F5-4051-4402-B4A1-C7FAA7B26F28}" srcOrd="0" destOrd="0" presId="urn:microsoft.com/office/officeart/2005/8/layout/pList2"/>
    <dgm:cxn modelId="{B2B42C52-9E5B-4DEA-8F9B-2868333737AF}" type="presParOf" srcId="{EB74E116-84BD-4646-86F0-4FB64810F346}" destId="{A577397D-4D36-476C-9E29-C56A7344FE1A}" srcOrd="1" destOrd="0" presId="urn:microsoft.com/office/officeart/2005/8/layout/pList2"/>
    <dgm:cxn modelId="{CFA62CE2-894C-4CCB-AA5B-6DAF040FFBA8}" type="presParOf" srcId="{EB74E116-84BD-4646-86F0-4FB64810F346}" destId="{C3882F88-E2E5-4794-A6F0-A5053C604435}"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1854FC-0EED-424F-9726-F5F54E5FAECA}"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US"/>
        </a:p>
      </dgm:t>
    </dgm:pt>
    <dgm:pt modelId="{78E1E79E-0B28-4F0F-8D48-2A830C95585E}">
      <dgm:prSet/>
      <dgm:spPr/>
      <dgm:t>
        <a:bodyPr/>
        <a:lstStyle/>
        <a:p>
          <a:r>
            <a:rPr lang="en-GB"/>
            <a:t>Create an Ubuntu VM (the 'L' in the LAMP stack)</a:t>
          </a:r>
          <a:endParaRPr lang="en-US"/>
        </a:p>
      </dgm:t>
    </dgm:pt>
    <dgm:pt modelId="{225BC00D-35B9-4EF6-A923-BB1DAD86F208}" type="parTrans" cxnId="{CD98999E-439B-4005-ACF7-F1D36A55AEAB}">
      <dgm:prSet/>
      <dgm:spPr/>
      <dgm:t>
        <a:bodyPr/>
        <a:lstStyle/>
        <a:p>
          <a:endParaRPr lang="en-US"/>
        </a:p>
      </dgm:t>
    </dgm:pt>
    <dgm:pt modelId="{7211FB64-AC52-4A2F-A88F-CF633EA96183}" type="sibTrans" cxnId="{CD98999E-439B-4005-ACF7-F1D36A55AEAB}">
      <dgm:prSet/>
      <dgm:spPr/>
      <dgm:t>
        <a:bodyPr/>
        <a:lstStyle/>
        <a:p>
          <a:endParaRPr lang="en-US"/>
        </a:p>
      </dgm:t>
    </dgm:pt>
    <dgm:pt modelId="{C48E1368-F01E-4B95-8EE1-FBE1E58AA409}">
      <dgm:prSet/>
      <dgm:spPr/>
      <dgm:t>
        <a:bodyPr/>
        <a:lstStyle/>
        <a:p>
          <a:r>
            <a:rPr lang="en-GB"/>
            <a:t>Open port 80 for web traffic</a:t>
          </a:r>
          <a:endParaRPr lang="en-US"/>
        </a:p>
      </dgm:t>
    </dgm:pt>
    <dgm:pt modelId="{02AB54AF-E909-43AC-B90F-2C13ECBEEF3E}" type="parTrans" cxnId="{B9195BE1-7C12-4C57-89B6-AE9349AF10A6}">
      <dgm:prSet/>
      <dgm:spPr/>
      <dgm:t>
        <a:bodyPr/>
        <a:lstStyle/>
        <a:p>
          <a:endParaRPr lang="en-US"/>
        </a:p>
      </dgm:t>
    </dgm:pt>
    <dgm:pt modelId="{10F671EE-2FDF-4B60-A35C-0DCC717F443F}" type="sibTrans" cxnId="{B9195BE1-7C12-4C57-89B6-AE9349AF10A6}">
      <dgm:prSet/>
      <dgm:spPr/>
      <dgm:t>
        <a:bodyPr/>
        <a:lstStyle/>
        <a:p>
          <a:endParaRPr lang="en-US"/>
        </a:p>
      </dgm:t>
    </dgm:pt>
    <dgm:pt modelId="{D94F6D34-8A03-4988-983F-637910E9B2B8}">
      <dgm:prSet/>
      <dgm:spPr/>
      <dgm:t>
        <a:bodyPr/>
        <a:lstStyle/>
        <a:p>
          <a:r>
            <a:rPr lang="en-GB"/>
            <a:t>Install Apache, MySQL, and PHP</a:t>
          </a:r>
          <a:endParaRPr lang="en-US"/>
        </a:p>
      </dgm:t>
    </dgm:pt>
    <dgm:pt modelId="{247C7ED6-ED34-430B-8CB0-825549A17F14}" type="parTrans" cxnId="{F227CB20-FEE5-49DE-8180-26ED81D3C372}">
      <dgm:prSet/>
      <dgm:spPr/>
      <dgm:t>
        <a:bodyPr/>
        <a:lstStyle/>
        <a:p>
          <a:endParaRPr lang="en-US"/>
        </a:p>
      </dgm:t>
    </dgm:pt>
    <dgm:pt modelId="{42F11A24-6B51-42E4-8646-F1B8D3C77EF7}" type="sibTrans" cxnId="{F227CB20-FEE5-49DE-8180-26ED81D3C372}">
      <dgm:prSet/>
      <dgm:spPr/>
      <dgm:t>
        <a:bodyPr/>
        <a:lstStyle/>
        <a:p>
          <a:endParaRPr lang="en-US"/>
        </a:p>
      </dgm:t>
    </dgm:pt>
    <dgm:pt modelId="{1ACE8CC0-A136-4855-968D-B70F0E2F70A6}">
      <dgm:prSet/>
      <dgm:spPr/>
      <dgm:t>
        <a:bodyPr/>
        <a:lstStyle/>
        <a:p>
          <a:r>
            <a:rPr lang="en-GB"/>
            <a:t>Verify installation and configuration</a:t>
          </a:r>
          <a:endParaRPr lang="en-US"/>
        </a:p>
      </dgm:t>
    </dgm:pt>
    <dgm:pt modelId="{55B2D7C1-0E3F-470E-8122-480E34E84904}" type="parTrans" cxnId="{97BFE82E-F7BA-4441-8404-260C07D7F9E5}">
      <dgm:prSet/>
      <dgm:spPr/>
      <dgm:t>
        <a:bodyPr/>
        <a:lstStyle/>
        <a:p>
          <a:endParaRPr lang="en-US"/>
        </a:p>
      </dgm:t>
    </dgm:pt>
    <dgm:pt modelId="{AC010C4B-8C4E-443C-8081-21636E27090E}" type="sibTrans" cxnId="{97BFE82E-F7BA-4441-8404-260C07D7F9E5}">
      <dgm:prSet/>
      <dgm:spPr/>
      <dgm:t>
        <a:bodyPr/>
        <a:lstStyle/>
        <a:p>
          <a:endParaRPr lang="en-US"/>
        </a:p>
      </dgm:t>
    </dgm:pt>
    <dgm:pt modelId="{1D4C58BF-0B00-4B80-9DA9-E110B276C8CF}" type="pres">
      <dgm:prSet presAssocID="{221854FC-0EED-424F-9726-F5F54E5FAECA}" presName="Name0" presStyleCnt="0">
        <dgm:presLayoutVars>
          <dgm:dir/>
          <dgm:resizeHandles val="exact"/>
        </dgm:presLayoutVars>
      </dgm:prSet>
      <dgm:spPr/>
    </dgm:pt>
    <dgm:pt modelId="{26045E6D-79D4-4B41-9EDE-632F8357659F}" type="pres">
      <dgm:prSet presAssocID="{78E1E79E-0B28-4F0F-8D48-2A830C95585E}" presName="node" presStyleLbl="node1" presStyleIdx="0" presStyleCnt="4">
        <dgm:presLayoutVars>
          <dgm:bulletEnabled val="1"/>
        </dgm:presLayoutVars>
      </dgm:prSet>
      <dgm:spPr/>
    </dgm:pt>
    <dgm:pt modelId="{95E62C66-BEF4-46C1-A81F-61D9A7EB2F19}" type="pres">
      <dgm:prSet presAssocID="{7211FB64-AC52-4A2F-A88F-CF633EA96183}" presName="sibTrans" presStyleLbl="sibTrans2D1" presStyleIdx="0" presStyleCnt="3"/>
      <dgm:spPr/>
    </dgm:pt>
    <dgm:pt modelId="{F59996BF-12A7-4E25-A303-F0FBA0968F03}" type="pres">
      <dgm:prSet presAssocID="{7211FB64-AC52-4A2F-A88F-CF633EA96183}" presName="connectorText" presStyleLbl="sibTrans2D1" presStyleIdx="0" presStyleCnt="3"/>
      <dgm:spPr/>
    </dgm:pt>
    <dgm:pt modelId="{A9A5A2CA-BADE-4850-B360-E8445D5F9EF5}" type="pres">
      <dgm:prSet presAssocID="{C48E1368-F01E-4B95-8EE1-FBE1E58AA409}" presName="node" presStyleLbl="node1" presStyleIdx="1" presStyleCnt="4">
        <dgm:presLayoutVars>
          <dgm:bulletEnabled val="1"/>
        </dgm:presLayoutVars>
      </dgm:prSet>
      <dgm:spPr/>
    </dgm:pt>
    <dgm:pt modelId="{F0234270-7B9C-4775-95E6-80DF76DCA691}" type="pres">
      <dgm:prSet presAssocID="{10F671EE-2FDF-4B60-A35C-0DCC717F443F}" presName="sibTrans" presStyleLbl="sibTrans2D1" presStyleIdx="1" presStyleCnt="3"/>
      <dgm:spPr/>
    </dgm:pt>
    <dgm:pt modelId="{D24E0530-D225-4552-94A6-59281B4544A0}" type="pres">
      <dgm:prSet presAssocID="{10F671EE-2FDF-4B60-A35C-0DCC717F443F}" presName="connectorText" presStyleLbl="sibTrans2D1" presStyleIdx="1" presStyleCnt="3"/>
      <dgm:spPr/>
    </dgm:pt>
    <dgm:pt modelId="{EFAFDC9E-B908-4644-B844-C1B804E0623D}" type="pres">
      <dgm:prSet presAssocID="{D94F6D34-8A03-4988-983F-637910E9B2B8}" presName="node" presStyleLbl="node1" presStyleIdx="2" presStyleCnt="4">
        <dgm:presLayoutVars>
          <dgm:bulletEnabled val="1"/>
        </dgm:presLayoutVars>
      </dgm:prSet>
      <dgm:spPr/>
    </dgm:pt>
    <dgm:pt modelId="{51420E45-3113-4068-AA72-2CADE95ACC7A}" type="pres">
      <dgm:prSet presAssocID="{42F11A24-6B51-42E4-8646-F1B8D3C77EF7}" presName="sibTrans" presStyleLbl="sibTrans2D1" presStyleIdx="2" presStyleCnt="3"/>
      <dgm:spPr/>
    </dgm:pt>
    <dgm:pt modelId="{E2BA459C-ED3B-4F76-83D7-C9FEA1B329CB}" type="pres">
      <dgm:prSet presAssocID="{42F11A24-6B51-42E4-8646-F1B8D3C77EF7}" presName="connectorText" presStyleLbl="sibTrans2D1" presStyleIdx="2" presStyleCnt="3"/>
      <dgm:spPr/>
    </dgm:pt>
    <dgm:pt modelId="{E8B165EA-FC4D-4832-820A-52B4AB130669}" type="pres">
      <dgm:prSet presAssocID="{1ACE8CC0-A136-4855-968D-B70F0E2F70A6}" presName="node" presStyleLbl="node1" presStyleIdx="3" presStyleCnt="4">
        <dgm:presLayoutVars>
          <dgm:bulletEnabled val="1"/>
        </dgm:presLayoutVars>
      </dgm:prSet>
      <dgm:spPr/>
    </dgm:pt>
  </dgm:ptLst>
  <dgm:cxnLst>
    <dgm:cxn modelId="{A928731B-EB95-4160-8AA7-1FEF1F2A378D}" type="presOf" srcId="{1ACE8CC0-A136-4855-968D-B70F0E2F70A6}" destId="{E8B165EA-FC4D-4832-820A-52B4AB130669}" srcOrd="0" destOrd="0" presId="urn:microsoft.com/office/officeart/2005/8/layout/process1"/>
    <dgm:cxn modelId="{F227CB20-FEE5-49DE-8180-26ED81D3C372}" srcId="{221854FC-0EED-424F-9726-F5F54E5FAECA}" destId="{D94F6D34-8A03-4988-983F-637910E9B2B8}" srcOrd="2" destOrd="0" parTransId="{247C7ED6-ED34-430B-8CB0-825549A17F14}" sibTransId="{42F11A24-6B51-42E4-8646-F1B8D3C77EF7}"/>
    <dgm:cxn modelId="{97BFE82E-F7BA-4441-8404-260C07D7F9E5}" srcId="{221854FC-0EED-424F-9726-F5F54E5FAECA}" destId="{1ACE8CC0-A136-4855-968D-B70F0E2F70A6}" srcOrd="3" destOrd="0" parTransId="{55B2D7C1-0E3F-470E-8122-480E34E84904}" sibTransId="{AC010C4B-8C4E-443C-8081-21636E27090E}"/>
    <dgm:cxn modelId="{44ADFA57-A6D0-46EE-9282-FEAFC39688AE}" type="presOf" srcId="{7211FB64-AC52-4A2F-A88F-CF633EA96183}" destId="{95E62C66-BEF4-46C1-A81F-61D9A7EB2F19}" srcOrd="0" destOrd="0" presId="urn:microsoft.com/office/officeart/2005/8/layout/process1"/>
    <dgm:cxn modelId="{FC0D4D87-AECE-4803-A7C7-6F8382F1A111}" type="presOf" srcId="{78E1E79E-0B28-4F0F-8D48-2A830C95585E}" destId="{26045E6D-79D4-4B41-9EDE-632F8357659F}" srcOrd="0" destOrd="0" presId="urn:microsoft.com/office/officeart/2005/8/layout/process1"/>
    <dgm:cxn modelId="{CD98999E-439B-4005-ACF7-F1D36A55AEAB}" srcId="{221854FC-0EED-424F-9726-F5F54E5FAECA}" destId="{78E1E79E-0B28-4F0F-8D48-2A830C95585E}" srcOrd="0" destOrd="0" parTransId="{225BC00D-35B9-4EF6-A923-BB1DAD86F208}" sibTransId="{7211FB64-AC52-4A2F-A88F-CF633EA96183}"/>
    <dgm:cxn modelId="{4239ACA6-4A89-4F9D-A712-A33142413F79}" type="presOf" srcId="{7211FB64-AC52-4A2F-A88F-CF633EA96183}" destId="{F59996BF-12A7-4E25-A303-F0FBA0968F03}" srcOrd="1" destOrd="0" presId="urn:microsoft.com/office/officeart/2005/8/layout/process1"/>
    <dgm:cxn modelId="{C92C2CB6-1357-4DA3-8112-799C86965DC1}" type="presOf" srcId="{10F671EE-2FDF-4B60-A35C-0DCC717F443F}" destId="{F0234270-7B9C-4775-95E6-80DF76DCA691}" srcOrd="0" destOrd="0" presId="urn:microsoft.com/office/officeart/2005/8/layout/process1"/>
    <dgm:cxn modelId="{286B6DBB-F2D7-4AE5-921F-E9EE5A0D12ED}" type="presOf" srcId="{D94F6D34-8A03-4988-983F-637910E9B2B8}" destId="{EFAFDC9E-B908-4644-B844-C1B804E0623D}" srcOrd="0" destOrd="0" presId="urn:microsoft.com/office/officeart/2005/8/layout/process1"/>
    <dgm:cxn modelId="{CFDBECC5-37D6-4989-8549-8F1C2F1380EF}" type="presOf" srcId="{10F671EE-2FDF-4B60-A35C-0DCC717F443F}" destId="{D24E0530-D225-4552-94A6-59281B4544A0}" srcOrd="1" destOrd="0" presId="urn:microsoft.com/office/officeart/2005/8/layout/process1"/>
    <dgm:cxn modelId="{BE1BB4CA-BC6B-4CCF-8043-A88D9EA166BC}" type="presOf" srcId="{C48E1368-F01E-4B95-8EE1-FBE1E58AA409}" destId="{A9A5A2CA-BADE-4850-B360-E8445D5F9EF5}" srcOrd="0" destOrd="0" presId="urn:microsoft.com/office/officeart/2005/8/layout/process1"/>
    <dgm:cxn modelId="{B9195BE1-7C12-4C57-89B6-AE9349AF10A6}" srcId="{221854FC-0EED-424F-9726-F5F54E5FAECA}" destId="{C48E1368-F01E-4B95-8EE1-FBE1E58AA409}" srcOrd="1" destOrd="0" parTransId="{02AB54AF-E909-43AC-B90F-2C13ECBEEF3E}" sibTransId="{10F671EE-2FDF-4B60-A35C-0DCC717F443F}"/>
    <dgm:cxn modelId="{BE99B3E5-E598-491C-A1F3-0E9A10A53B6A}" type="presOf" srcId="{221854FC-0EED-424F-9726-F5F54E5FAECA}" destId="{1D4C58BF-0B00-4B80-9DA9-E110B276C8CF}" srcOrd="0" destOrd="0" presId="urn:microsoft.com/office/officeart/2005/8/layout/process1"/>
    <dgm:cxn modelId="{AE06E7EF-6E08-4037-9115-4E1CF6B51604}" type="presOf" srcId="{42F11A24-6B51-42E4-8646-F1B8D3C77EF7}" destId="{E2BA459C-ED3B-4F76-83D7-C9FEA1B329CB}" srcOrd="1" destOrd="0" presId="urn:microsoft.com/office/officeart/2005/8/layout/process1"/>
    <dgm:cxn modelId="{589BA8F5-2652-41E1-9963-027FD4D02513}" type="presOf" srcId="{42F11A24-6B51-42E4-8646-F1B8D3C77EF7}" destId="{51420E45-3113-4068-AA72-2CADE95ACC7A}" srcOrd="0" destOrd="0" presId="urn:microsoft.com/office/officeart/2005/8/layout/process1"/>
    <dgm:cxn modelId="{0DB12FF0-4FD4-4DDE-9CC7-E0D00A5F7C48}" type="presParOf" srcId="{1D4C58BF-0B00-4B80-9DA9-E110B276C8CF}" destId="{26045E6D-79D4-4B41-9EDE-632F8357659F}" srcOrd="0" destOrd="0" presId="urn:microsoft.com/office/officeart/2005/8/layout/process1"/>
    <dgm:cxn modelId="{7AC37335-1C2F-44E5-9DBE-A064C9A48DA2}" type="presParOf" srcId="{1D4C58BF-0B00-4B80-9DA9-E110B276C8CF}" destId="{95E62C66-BEF4-46C1-A81F-61D9A7EB2F19}" srcOrd="1" destOrd="0" presId="urn:microsoft.com/office/officeart/2005/8/layout/process1"/>
    <dgm:cxn modelId="{7A6522CB-2589-438A-81E3-6C0191319762}" type="presParOf" srcId="{95E62C66-BEF4-46C1-A81F-61D9A7EB2F19}" destId="{F59996BF-12A7-4E25-A303-F0FBA0968F03}" srcOrd="0" destOrd="0" presId="urn:microsoft.com/office/officeart/2005/8/layout/process1"/>
    <dgm:cxn modelId="{5D398EEA-4A41-41B6-994F-8101AECA4D03}" type="presParOf" srcId="{1D4C58BF-0B00-4B80-9DA9-E110B276C8CF}" destId="{A9A5A2CA-BADE-4850-B360-E8445D5F9EF5}" srcOrd="2" destOrd="0" presId="urn:microsoft.com/office/officeart/2005/8/layout/process1"/>
    <dgm:cxn modelId="{A497BE5E-DCA8-4306-AFE7-8209E5207C62}" type="presParOf" srcId="{1D4C58BF-0B00-4B80-9DA9-E110B276C8CF}" destId="{F0234270-7B9C-4775-95E6-80DF76DCA691}" srcOrd="3" destOrd="0" presId="urn:microsoft.com/office/officeart/2005/8/layout/process1"/>
    <dgm:cxn modelId="{53672809-74E4-48C7-90DC-3D93F1736CF5}" type="presParOf" srcId="{F0234270-7B9C-4775-95E6-80DF76DCA691}" destId="{D24E0530-D225-4552-94A6-59281B4544A0}" srcOrd="0" destOrd="0" presId="urn:microsoft.com/office/officeart/2005/8/layout/process1"/>
    <dgm:cxn modelId="{D68220D5-984C-4EDE-81B2-83AE72CA4951}" type="presParOf" srcId="{1D4C58BF-0B00-4B80-9DA9-E110B276C8CF}" destId="{EFAFDC9E-B908-4644-B844-C1B804E0623D}" srcOrd="4" destOrd="0" presId="urn:microsoft.com/office/officeart/2005/8/layout/process1"/>
    <dgm:cxn modelId="{E3517589-C9E7-4D13-B1D3-F3D7CC393BC1}" type="presParOf" srcId="{1D4C58BF-0B00-4B80-9DA9-E110B276C8CF}" destId="{51420E45-3113-4068-AA72-2CADE95ACC7A}" srcOrd="5" destOrd="0" presId="urn:microsoft.com/office/officeart/2005/8/layout/process1"/>
    <dgm:cxn modelId="{E172220D-7200-489E-8164-6A711E7544D2}" type="presParOf" srcId="{51420E45-3113-4068-AA72-2CADE95ACC7A}" destId="{E2BA459C-ED3B-4F76-83D7-C9FEA1B329CB}" srcOrd="0" destOrd="0" presId="urn:microsoft.com/office/officeart/2005/8/layout/process1"/>
    <dgm:cxn modelId="{494E58B2-03C2-4E59-B49F-E2325C886BFA}" type="presParOf" srcId="{1D4C58BF-0B00-4B80-9DA9-E110B276C8CF}" destId="{E8B165EA-FC4D-4832-820A-52B4AB130669}"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0DE5C7-E690-41DA-8158-B9BC9EE4A14E}" type="doc">
      <dgm:prSet loTypeId="urn:microsoft.com/office/officeart/2005/8/layout/hProcess3" loCatId="process" qsTypeId="urn:microsoft.com/office/officeart/2005/8/quickstyle/3d1" qsCatId="3D" csTypeId="urn:microsoft.com/office/officeart/2005/8/colors/accent1_2" csCatId="accent1" phldr="0"/>
      <dgm:spPr/>
    </dgm:pt>
    <dgm:pt modelId="{F9D53D99-9341-43C9-82A6-09786362D7F4}" type="pres">
      <dgm:prSet presAssocID="{670DE5C7-E690-41DA-8158-B9BC9EE4A14E}" presName="Name0" presStyleCnt="0">
        <dgm:presLayoutVars>
          <dgm:dir/>
          <dgm:animLvl val="lvl"/>
          <dgm:resizeHandles val="exact"/>
        </dgm:presLayoutVars>
      </dgm:prSet>
      <dgm:spPr/>
    </dgm:pt>
    <dgm:pt modelId="{E80C30E3-F6FF-4C3C-8ABE-19908CA30EFC}" type="pres">
      <dgm:prSet presAssocID="{670DE5C7-E690-41DA-8158-B9BC9EE4A14E}" presName="dummy" presStyleCnt="0"/>
      <dgm:spPr/>
    </dgm:pt>
    <dgm:pt modelId="{771B8897-C88C-473D-9549-6E79AA4A458F}" type="pres">
      <dgm:prSet presAssocID="{670DE5C7-E690-41DA-8158-B9BC9EE4A14E}" presName="linH" presStyleCnt="0"/>
      <dgm:spPr/>
    </dgm:pt>
    <dgm:pt modelId="{8C6D1E12-9C44-442B-A57C-D80E59666867}" type="pres">
      <dgm:prSet presAssocID="{670DE5C7-E690-41DA-8158-B9BC9EE4A14E}" presName="padding1" presStyleCnt="0"/>
      <dgm:spPr/>
    </dgm:pt>
    <dgm:pt modelId="{9EE11B15-E28E-4830-B8F5-CD4FE10D6662}" type="pres">
      <dgm:prSet presAssocID="{670DE5C7-E690-41DA-8158-B9BC9EE4A14E}" presName="padding2" presStyleCnt="0"/>
      <dgm:spPr/>
    </dgm:pt>
    <dgm:pt modelId="{7EF5F483-34FC-4ABE-A9A0-3067E21357C1}" type="pres">
      <dgm:prSet presAssocID="{670DE5C7-E690-41DA-8158-B9BC9EE4A14E}" presName="negArrow" presStyleCnt="0"/>
      <dgm:spPr/>
    </dgm:pt>
    <dgm:pt modelId="{3AA30239-FBB5-413E-9D2D-A1D008298D14}" type="pres">
      <dgm:prSet presAssocID="{670DE5C7-E690-41DA-8158-B9BC9EE4A14E}" presName="backgroundArrow" presStyleLbl="node1" presStyleIdx="0" presStyleCnt="1" custLinFactNeighborX="-11469" custLinFactNeighborY="-48396"/>
      <dgm:spPr>
        <a:gradFill flip="none" rotWithShape="0">
          <a:gsLst>
            <a:gs pos="0">
              <a:srgbClr val="004A8D"/>
            </a:gs>
            <a:gs pos="46000">
              <a:schemeClr val="accent3">
                <a:lumMod val="95000"/>
                <a:lumOff val="5000"/>
              </a:schemeClr>
            </a:gs>
            <a:gs pos="100000">
              <a:srgbClr val="F0F5F8"/>
            </a:gs>
          </a:gsLst>
          <a:path path="circle">
            <a:fillToRect l="50000" t="130000" r="50000" b="-30000"/>
          </a:path>
          <a:tileRect/>
        </a:gradFill>
      </dgm:spPr>
    </dgm:pt>
  </dgm:ptLst>
  <dgm:cxnLst>
    <dgm:cxn modelId="{BCEA7185-FA6B-44A6-B14F-6338FABAA20F}" type="presOf" srcId="{670DE5C7-E690-41DA-8158-B9BC9EE4A14E}" destId="{F9D53D99-9341-43C9-82A6-09786362D7F4}" srcOrd="0" destOrd="0" presId="urn:microsoft.com/office/officeart/2005/8/layout/hProcess3"/>
    <dgm:cxn modelId="{1BE853D5-8524-4519-8AAA-8DF5C5969534}" type="presParOf" srcId="{F9D53D99-9341-43C9-82A6-09786362D7F4}" destId="{E80C30E3-F6FF-4C3C-8ABE-19908CA30EFC}" srcOrd="0" destOrd="0" presId="urn:microsoft.com/office/officeart/2005/8/layout/hProcess3"/>
    <dgm:cxn modelId="{46417AAC-9E03-4AF8-9040-8E7F8290FDCA}" type="presParOf" srcId="{F9D53D99-9341-43C9-82A6-09786362D7F4}" destId="{771B8897-C88C-473D-9549-6E79AA4A458F}" srcOrd="1" destOrd="0" presId="urn:microsoft.com/office/officeart/2005/8/layout/hProcess3"/>
    <dgm:cxn modelId="{166EEA2B-76F2-4CAA-89C8-FE5A8A25159E}" type="presParOf" srcId="{771B8897-C88C-473D-9549-6E79AA4A458F}" destId="{8C6D1E12-9C44-442B-A57C-D80E59666867}" srcOrd="0" destOrd="0" presId="urn:microsoft.com/office/officeart/2005/8/layout/hProcess3"/>
    <dgm:cxn modelId="{094CF3DF-8912-4FD2-8BD5-9F82B707C3E8}" type="presParOf" srcId="{771B8897-C88C-473D-9549-6E79AA4A458F}" destId="{9EE11B15-E28E-4830-B8F5-CD4FE10D6662}" srcOrd="1" destOrd="0" presId="urn:microsoft.com/office/officeart/2005/8/layout/hProcess3"/>
    <dgm:cxn modelId="{C17A0A6A-DA33-4C4B-A027-32CF2A1712CF}" type="presParOf" srcId="{771B8897-C88C-473D-9549-6E79AA4A458F}" destId="{7EF5F483-34FC-4ABE-A9A0-3067E21357C1}" srcOrd="2" destOrd="0" presId="urn:microsoft.com/office/officeart/2005/8/layout/hProcess3"/>
    <dgm:cxn modelId="{FB2D3B8B-35F2-4F85-BD21-C7C9148DC1D0}" type="presParOf" srcId="{771B8897-C88C-473D-9549-6E79AA4A458F}" destId="{3AA30239-FBB5-413E-9D2D-A1D008298D14}" srcOrd="3" destOrd="0" presId="urn:microsoft.com/office/officeart/2005/8/layout/h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811F5C-D838-4196-8DFB-C8BE4B9EA620}"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5A819E0B-E381-4CB9-B594-47519EF4D510}">
      <dgm:prSet/>
      <dgm:spPr/>
      <dgm:t>
        <a:bodyPr/>
        <a:lstStyle/>
        <a:p>
          <a:r>
            <a:rPr lang="en-GB"/>
            <a:t>RancherOS</a:t>
          </a:r>
          <a:endParaRPr lang="en-US"/>
        </a:p>
      </dgm:t>
    </dgm:pt>
    <dgm:pt modelId="{88E1D7EE-01C6-4CB7-AA56-EB6571CA07D1}" type="parTrans" cxnId="{F2BB7393-4737-4934-86EC-6063A5E66C95}">
      <dgm:prSet/>
      <dgm:spPr/>
      <dgm:t>
        <a:bodyPr/>
        <a:lstStyle/>
        <a:p>
          <a:endParaRPr lang="en-US"/>
        </a:p>
      </dgm:t>
    </dgm:pt>
    <dgm:pt modelId="{19217239-FBC4-4929-90EC-4E1E49425D7C}" type="sibTrans" cxnId="{F2BB7393-4737-4934-86EC-6063A5E66C95}">
      <dgm:prSet/>
      <dgm:spPr/>
      <dgm:t>
        <a:bodyPr/>
        <a:lstStyle/>
        <a:p>
          <a:endParaRPr lang="en-US"/>
        </a:p>
      </dgm:t>
    </dgm:pt>
    <dgm:pt modelId="{7344FE9B-49DA-4A62-AE59-A88576750C5A}">
      <dgm:prSet/>
      <dgm:spPr/>
      <dgm:t>
        <a:bodyPr/>
        <a:lstStyle/>
        <a:p>
          <a:r>
            <a:rPr lang="en-GB"/>
            <a:t>Docker on Ubuntu Server</a:t>
          </a:r>
          <a:endParaRPr lang="en-US"/>
        </a:p>
      </dgm:t>
    </dgm:pt>
    <dgm:pt modelId="{6FC65166-882E-4550-BE58-46E8D6E90433}" type="parTrans" cxnId="{0DCDADBC-FBCA-4129-9F92-641392CBDA89}">
      <dgm:prSet/>
      <dgm:spPr/>
      <dgm:t>
        <a:bodyPr/>
        <a:lstStyle/>
        <a:p>
          <a:endParaRPr lang="en-US"/>
        </a:p>
      </dgm:t>
    </dgm:pt>
    <dgm:pt modelId="{865DA91C-8973-42D4-A12F-E591BF592271}" type="sibTrans" cxnId="{0DCDADBC-FBCA-4129-9F92-641392CBDA89}">
      <dgm:prSet/>
      <dgm:spPr/>
      <dgm:t>
        <a:bodyPr/>
        <a:lstStyle/>
        <a:p>
          <a:endParaRPr lang="en-US"/>
        </a:p>
      </dgm:t>
    </dgm:pt>
    <dgm:pt modelId="{FF2EE21E-BB18-47DC-A5D4-CDD16E1058EE}" type="pres">
      <dgm:prSet presAssocID="{90811F5C-D838-4196-8DFB-C8BE4B9EA620}" presName="Name0" presStyleCnt="0">
        <dgm:presLayoutVars>
          <dgm:dir/>
          <dgm:animLvl val="lvl"/>
          <dgm:resizeHandles val="exact"/>
        </dgm:presLayoutVars>
      </dgm:prSet>
      <dgm:spPr/>
    </dgm:pt>
    <dgm:pt modelId="{11C9EA28-BFA0-48BA-A69D-6A8CCAA0A61E}" type="pres">
      <dgm:prSet presAssocID="{5A819E0B-E381-4CB9-B594-47519EF4D510}" presName="composite" presStyleCnt="0"/>
      <dgm:spPr/>
    </dgm:pt>
    <dgm:pt modelId="{6A27A975-8E77-4EF2-9C0E-418D051B5145}" type="pres">
      <dgm:prSet presAssocID="{5A819E0B-E381-4CB9-B594-47519EF4D510}" presName="parTx" presStyleLbl="alignNode1" presStyleIdx="0" presStyleCnt="2">
        <dgm:presLayoutVars>
          <dgm:chMax val="0"/>
          <dgm:chPref val="0"/>
          <dgm:bulletEnabled val="1"/>
        </dgm:presLayoutVars>
      </dgm:prSet>
      <dgm:spPr/>
    </dgm:pt>
    <dgm:pt modelId="{8DFCA4A1-D74E-4FEB-913A-DAD27031AAD9}" type="pres">
      <dgm:prSet presAssocID="{5A819E0B-E381-4CB9-B594-47519EF4D510}" presName="desTx" presStyleLbl="alignAccFollowNode1" presStyleIdx="0" presStyleCnt="2">
        <dgm:presLayoutVars>
          <dgm:bulletEnabled val="1"/>
        </dgm:presLayoutVars>
      </dgm:prSet>
      <dgm:spPr/>
    </dgm:pt>
    <dgm:pt modelId="{D1BF1575-B7B0-4B23-9CC9-36ECF7B2D425}" type="pres">
      <dgm:prSet presAssocID="{19217239-FBC4-4929-90EC-4E1E49425D7C}" presName="space" presStyleCnt="0"/>
      <dgm:spPr/>
    </dgm:pt>
    <dgm:pt modelId="{B311ED76-6DB7-4517-B301-7713E991FCA6}" type="pres">
      <dgm:prSet presAssocID="{7344FE9B-49DA-4A62-AE59-A88576750C5A}" presName="composite" presStyleCnt="0"/>
      <dgm:spPr/>
    </dgm:pt>
    <dgm:pt modelId="{23240DD6-75B3-481D-BB3B-46FF244CCEE5}" type="pres">
      <dgm:prSet presAssocID="{7344FE9B-49DA-4A62-AE59-A88576750C5A}" presName="parTx" presStyleLbl="alignNode1" presStyleIdx="1" presStyleCnt="2">
        <dgm:presLayoutVars>
          <dgm:chMax val="0"/>
          <dgm:chPref val="0"/>
          <dgm:bulletEnabled val="1"/>
        </dgm:presLayoutVars>
      </dgm:prSet>
      <dgm:spPr/>
    </dgm:pt>
    <dgm:pt modelId="{B5DCB02F-F842-40BC-9353-731F608A3E45}" type="pres">
      <dgm:prSet presAssocID="{7344FE9B-49DA-4A62-AE59-A88576750C5A}" presName="desTx" presStyleLbl="alignAccFollowNode1" presStyleIdx="1" presStyleCnt="2">
        <dgm:presLayoutVars>
          <dgm:bulletEnabled val="1"/>
        </dgm:presLayoutVars>
      </dgm:prSet>
      <dgm:spPr/>
    </dgm:pt>
  </dgm:ptLst>
  <dgm:cxnLst>
    <dgm:cxn modelId="{3917BE00-C642-40F7-9235-BF60AA01CFDC}" type="presOf" srcId="{7344FE9B-49DA-4A62-AE59-A88576750C5A}" destId="{23240DD6-75B3-481D-BB3B-46FF244CCEE5}" srcOrd="0" destOrd="0" presId="urn:microsoft.com/office/officeart/2005/8/layout/hList1"/>
    <dgm:cxn modelId="{F1DF4A7C-EBDE-49C3-A3D8-9A87A9BE8861}" type="presOf" srcId="{5A819E0B-E381-4CB9-B594-47519EF4D510}" destId="{6A27A975-8E77-4EF2-9C0E-418D051B5145}" srcOrd="0" destOrd="0" presId="urn:microsoft.com/office/officeart/2005/8/layout/hList1"/>
    <dgm:cxn modelId="{98375D7F-59DB-43D1-9AAE-41197B9583FD}" type="presOf" srcId="{90811F5C-D838-4196-8DFB-C8BE4B9EA620}" destId="{FF2EE21E-BB18-47DC-A5D4-CDD16E1058EE}" srcOrd="0" destOrd="0" presId="urn:microsoft.com/office/officeart/2005/8/layout/hList1"/>
    <dgm:cxn modelId="{F2BB7393-4737-4934-86EC-6063A5E66C95}" srcId="{90811F5C-D838-4196-8DFB-C8BE4B9EA620}" destId="{5A819E0B-E381-4CB9-B594-47519EF4D510}" srcOrd="0" destOrd="0" parTransId="{88E1D7EE-01C6-4CB7-AA56-EB6571CA07D1}" sibTransId="{19217239-FBC4-4929-90EC-4E1E49425D7C}"/>
    <dgm:cxn modelId="{0DCDADBC-FBCA-4129-9F92-641392CBDA89}" srcId="{90811F5C-D838-4196-8DFB-C8BE4B9EA620}" destId="{7344FE9B-49DA-4A62-AE59-A88576750C5A}" srcOrd="1" destOrd="0" parTransId="{6FC65166-882E-4550-BE58-46E8D6E90433}" sibTransId="{865DA91C-8973-42D4-A12F-E591BF592271}"/>
    <dgm:cxn modelId="{54CFFDB3-6536-4845-A62C-92D064F95F8F}" type="presParOf" srcId="{FF2EE21E-BB18-47DC-A5D4-CDD16E1058EE}" destId="{11C9EA28-BFA0-48BA-A69D-6A8CCAA0A61E}" srcOrd="0" destOrd="0" presId="urn:microsoft.com/office/officeart/2005/8/layout/hList1"/>
    <dgm:cxn modelId="{11CF208E-3398-4F50-8F77-D9F2EFC5B263}" type="presParOf" srcId="{11C9EA28-BFA0-48BA-A69D-6A8CCAA0A61E}" destId="{6A27A975-8E77-4EF2-9C0E-418D051B5145}" srcOrd="0" destOrd="0" presId="urn:microsoft.com/office/officeart/2005/8/layout/hList1"/>
    <dgm:cxn modelId="{1C40D171-692D-42DB-9BD8-4B5471BEFB5C}" type="presParOf" srcId="{11C9EA28-BFA0-48BA-A69D-6A8CCAA0A61E}" destId="{8DFCA4A1-D74E-4FEB-913A-DAD27031AAD9}" srcOrd="1" destOrd="0" presId="urn:microsoft.com/office/officeart/2005/8/layout/hList1"/>
    <dgm:cxn modelId="{DC58EAE3-B024-49E6-A2B8-1CC8C8874BEE}" type="presParOf" srcId="{FF2EE21E-BB18-47DC-A5D4-CDD16E1058EE}" destId="{D1BF1575-B7B0-4B23-9CC9-36ECF7B2D425}" srcOrd="1" destOrd="0" presId="urn:microsoft.com/office/officeart/2005/8/layout/hList1"/>
    <dgm:cxn modelId="{1AE7BF5E-E9C2-4DA7-8A8D-4CF20D547648}" type="presParOf" srcId="{FF2EE21E-BB18-47DC-A5D4-CDD16E1058EE}" destId="{B311ED76-6DB7-4517-B301-7713E991FCA6}" srcOrd="2" destOrd="0" presId="urn:microsoft.com/office/officeart/2005/8/layout/hList1"/>
    <dgm:cxn modelId="{36629DB6-1FE9-4167-8FFA-8F5D9E7FCFAD}" type="presParOf" srcId="{B311ED76-6DB7-4517-B301-7713E991FCA6}" destId="{23240DD6-75B3-481D-BB3B-46FF244CCEE5}" srcOrd="0" destOrd="0" presId="urn:microsoft.com/office/officeart/2005/8/layout/hList1"/>
    <dgm:cxn modelId="{A279AB8F-EF46-4255-8335-C79F0424A1A2}" type="presParOf" srcId="{B311ED76-6DB7-4517-B301-7713E991FCA6}" destId="{B5DCB02F-F842-40BC-9353-731F608A3E4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6D730F-5AF7-4118-9905-0F197AC67C40}">
      <dsp:nvSpPr>
        <dsp:cNvPr id="0" name=""/>
        <dsp:cNvSpPr/>
      </dsp:nvSpPr>
      <dsp:spPr>
        <a:xfrm>
          <a:off x="0" y="531"/>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9E2725-5C7A-4E6B-A646-D9DAC523B2E1}">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Regions</a:t>
          </a:r>
        </a:p>
      </dsp:txBody>
      <dsp:txXfrm>
        <a:off x="0" y="531"/>
        <a:ext cx="10515600" cy="870055"/>
      </dsp:txXfrm>
    </dsp:sp>
    <dsp:sp modelId="{B50D1687-0EE4-432F-802C-F506413568DE}">
      <dsp:nvSpPr>
        <dsp:cNvPr id="0" name=""/>
        <dsp:cNvSpPr/>
      </dsp:nvSpPr>
      <dsp:spPr>
        <a:xfrm>
          <a:off x="0" y="870586"/>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71883C-5FD7-48C6-9BC9-1DA1530F8A7D}">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Availability</a:t>
          </a:r>
        </a:p>
      </dsp:txBody>
      <dsp:txXfrm>
        <a:off x="0" y="870586"/>
        <a:ext cx="10515600" cy="870055"/>
      </dsp:txXfrm>
    </dsp:sp>
    <dsp:sp modelId="{B738714E-7E73-45C4-A51F-31E3760FC7D6}">
      <dsp:nvSpPr>
        <dsp:cNvPr id="0" name=""/>
        <dsp:cNvSpPr/>
      </dsp:nvSpPr>
      <dsp:spPr>
        <a:xfrm>
          <a:off x="0" y="1740641"/>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9032E-73C6-42DD-B83E-2F14D7533313}">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Managed Disks</a:t>
          </a:r>
        </a:p>
      </dsp:txBody>
      <dsp:txXfrm>
        <a:off x="0" y="1740641"/>
        <a:ext cx="10515600" cy="870055"/>
      </dsp:txXfrm>
    </dsp:sp>
    <dsp:sp modelId="{A22DA9EC-7164-413B-9FC4-648568FD8D96}">
      <dsp:nvSpPr>
        <dsp:cNvPr id="0" name=""/>
        <dsp:cNvSpPr/>
      </dsp:nvSpPr>
      <dsp:spPr>
        <a:xfrm>
          <a:off x="0" y="2610696"/>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68C2E3-513E-49B3-A44F-DB72E839FA34}">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VM Sizes</a:t>
          </a:r>
        </a:p>
      </dsp:txBody>
      <dsp:txXfrm>
        <a:off x="0" y="2610696"/>
        <a:ext cx="10515600" cy="870055"/>
      </dsp:txXfrm>
    </dsp:sp>
    <dsp:sp modelId="{96D779BE-D5A5-48DD-87D9-39375507D128}">
      <dsp:nvSpPr>
        <dsp:cNvPr id="0" name=""/>
        <dsp:cNvSpPr/>
      </dsp:nvSpPr>
      <dsp:spPr>
        <a:xfrm>
          <a:off x="0" y="3480751"/>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2D1507-78CF-4D58-B58C-27867A80004B}">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Automation</a:t>
          </a:r>
        </a:p>
      </dsp:txBody>
      <dsp:txXfrm>
        <a:off x="0" y="3480751"/>
        <a:ext cx="10515600" cy="8700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465552-AC14-4316-B946-DD25C7B62FA0}">
      <dsp:nvSpPr>
        <dsp:cNvPr id="0" name=""/>
        <dsp:cNvSpPr/>
      </dsp:nvSpPr>
      <dsp:spPr>
        <a:xfrm>
          <a:off x="0" y="0"/>
          <a:ext cx="10515600" cy="1958102"/>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0B14F3-112E-438D-8873-8C001F11F778}">
      <dsp:nvSpPr>
        <dsp:cNvPr id="0" name=""/>
        <dsp:cNvSpPr/>
      </dsp:nvSpPr>
      <dsp:spPr>
        <a:xfrm>
          <a:off x="318665" y="261080"/>
          <a:ext cx="1135433" cy="1435941"/>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3DED19-CC3D-4230-84B9-BED1947E26D0}">
      <dsp:nvSpPr>
        <dsp:cNvPr id="0" name=""/>
        <dsp:cNvSpPr/>
      </dsp:nvSpPr>
      <dsp:spPr>
        <a:xfrm rot="10800000">
          <a:off x="318665"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kern="1200"/>
            <a:t>CentOS</a:t>
          </a:r>
        </a:p>
      </dsp:txBody>
      <dsp:txXfrm rot="10800000">
        <a:off x="353583" y="1958102"/>
        <a:ext cx="1065597" cy="2358317"/>
      </dsp:txXfrm>
    </dsp:sp>
    <dsp:sp modelId="{44DBEE7B-7AF1-4EB9-97D2-F528C08A1672}">
      <dsp:nvSpPr>
        <dsp:cNvPr id="0" name=""/>
        <dsp:cNvSpPr/>
      </dsp:nvSpPr>
      <dsp:spPr>
        <a:xfrm>
          <a:off x="1567642" y="261080"/>
          <a:ext cx="1135433" cy="1435941"/>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A02F01-575A-4077-B349-AEC3A79F56C2}">
      <dsp:nvSpPr>
        <dsp:cNvPr id="0" name=""/>
        <dsp:cNvSpPr/>
      </dsp:nvSpPr>
      <dsp:spPr>
        <a:xfrm rot="10800000">
          <a:off x="1567642"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kern="1200"/>
            <a:t>CoreOS</a:t>
          </a:r>
        </a:p>
      </dsp:txBody>
      <dsp:txXfrm rot="10800000">
        <a:off x="1602560" y="1958102"/>
        <a:ext cx="1065597" cy="2358317"/>
      </dsp:txXfrm>
    </dsp:sp>
    <dsp:sp modelId="{6E8F47FA-F6E4-47A8-8087-06AF484C97C8}">
      <dsp:nvSpPr>
        <dsp:cNvPr id="0" name=""/>
        <dsp:cNvSpPr/>
      </dsp:nvSpPr>
      <dsp:spPr>
        <a:xfrm>
          <a:off x="2816618" y="261080"/>
          <a:ext cx="1135433" cy="143594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12DFD3-C151-4D4C-A4E9-C458FD971F35}">
      <dsp:nvSpPr>
        <dsp:cNvPr id="0" name=""/>
        <dsp:cNvSpPr/>
      </dsp:nvSpPr>
      <dsp:spPr>
        <a:xfrm rot="10800000">
          <a:off x="2816618"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kern="1200"/>
            <a:t>Debian</a:t>
          </a:r>
        </a:p>
      </dsp:txBody>
      <dsp:txXfrm rot="10800000">
        <a:off x="2851536" y="1958102"/>
        <a:ext cx="1065597" cy="2358317"/>
      </dsp:txXfrm>
    </dsp:sp>
    <dsp:sp modelId="{E749E8AE-BFDF-40DB-B18D-092459C5B992}">
      <dsp:nvSpPr>
        <dsp:cNvPr id="0" name=""/>
        <dsp:cNvSpPr/>
      </dsp:nvSpPr>
      <dsp:spPr>
        <a:xfrm>
          <a:off x="4065595" y="261080"/>
          <a:ext cx="1135433" cy="1435941"/>
        </a:xfrm>
        <a:prstGeom prst="roundRect">
          <a:avLst>
            <a:gd name="adj" fmla="val 10000"/>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05A8A6-D8B7-4CEE-926D-5E5004242A42}">
      <dsp:nvSpPr>
        <dsp:cNvPr id="0" name=""/>
        <dsp:cNvSpPr/>
      </dsp:nvSpPr>
      <dsp:spPr>
        <a:xfrm rot="10800000">
          <a:off x="4065595"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kern="1200" dirty="0"/>
            <a:t>Oracle Linux</a:t>
          </a:r>
        </a:p>
      </dsp:txBody>
      <dsp:txXfrm rot="10800000">
        <a:off x="4100513" y="1958102"/>
        <a:ext cx="1065597" cy="2358317"/>
      </dsp:txXfrm>
    </dsp:sp>
    <dsp:sp modelId="{FB6BD3CA-5B30-4D5B-8D14-FFB343E6AEA8}">
      <dsp:nvSpPr>
        <dsp:cNvPr id="0" name=""/>
        <dsp:cNvSpPr/>
      </dsp:nvSpPr>
      <dsp:spPr>
        <a:xfrm>
          <a:off x="5314571" y="261080"/>
          <a:ext cx="1135433" cy="1435941"/>
        </a:xfrm>
        <a:prstGeom prst="roundRect">
          <a:avLst>
            <a:gd name="adj" fmla="val 10000"/>
          </a:avLst>
        </a:prstGeom>
        <a:blipFill>
          <a:blip xmlns:r="http://schemas.openxmlformats.org/officeDocument/2006/relationships" r:embed="rId5"/>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EF907A-B2DD-431D-9FFA-07D8009B1729}">
      <dsp:nvSpPr>
        <dsp:cNvPr id="0" name=""/>
        <dsp:cNvSpPr/>
      </dsp:nvSpPr>
      <dsp:spPr>
        <a:xfrm rot="10800000">
          <a:off x="5314571"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kern="1200"/>
            <a:t>Red Hat Enterprise Linux</a:t>
          </a:r>
        </a:p>
      </dsp:txBody>
      <dsp:txXfrm rot="10800000">
        <a:off x="5349489" y="1958102"/>
        <a:ext cx="1065597" cy="2358317"/>
      </dsp:txXfrm>
    </dsp:sp>
    <dsp:sp modelId="{D547F299-C869-4736-B478-7F2DF60C7F96}">
      <dsp:nvSpPr>
        <dsp:cNvPr id="0" name=""/>
        <dsp:cNvSpPr/>
      </dsp:nvSpPr>
      <dsp:spPr>
        <a:xfrm>
          <a:off x="6563548" y="261080"/>
          <a:ext cx="1135433" cy="1435941"/>
        </a:xfrm>
        <a:prstGeom prst="roundRect">
          <a:avLst>
            <a:gd name="adj" fmla="val 10000"/>
          </a:avLst>
        </a:prstGeom>
        <a:blipFill>
          <a:blip xmlns:r="http://schemas.openxmlformats.org/officeDocument/2006/relationships" r:embed="rId6"/>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8850C9-EB37-4E9D-ACEF-84D4548B96BC}">
      <dsp:nvSpPr>
        <dsp:cNvPr id="0" name=""/>
        <dsp:cNvSpPr/>
      </dsp:nvSpPr>
      <dsp:spPr>
        <a:xfrm rot="10800000">
          <a:off x="6563548"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kern="1200"/>
            <a:t>SUSE Linux Enterprise</a:t>
          </a:r>
        </a:p>
      </dsp:txBody>
      <dsp:txXfrm rot="10800000">
        <a:off x="6598466" y="1958102"/>
        <a:ext cx="1065597" cy="2358317"/>
      </dsp:txXfrm>
    </dsp:sp>
    <dsp:sp modelId="{1B9EF38F-6087-4B9F-8CAD-B33DB213EB18}">
      <dsp:nvSpPr>
        <dsp:cNvPr id="0" name=""/>
        <dsp:cNvSpPr/>
      </dsp:nvSpPr>
      <dsp:spPr>
        <a:xfrm>
          <a:off x="7812524" y="261080"/>
          <a:ext cx="1135433" cy="1435941"/>
        </a:xfrm>
        <a:prstGeom prst="roundRect">
          <a:avLst>
            <a:gd name="adj" fmla="val 10000"/>
          </a:avLst>
        </a:prstGeom>
        <a:blipFill dpi="0" rotWithShape="1">
          <a:blip xmlns:r="http://schemas.openxmlformats.org/officeDocument/2006/relationships" r:embed="rId7"/>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2BCBFA-7F81-4E97-A785-BA9F45C0818E}">
      <dsp:nvSpPr>
        <dsp:cNvPr id="0" name=""/>
        <dsp:cNvSpPr/>
      </dsp:nvSpPr>
      <dsp:spPr>
        <a:xfrm rot="10800000">
          <a:off x="7812524"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kern="1200"/>
            <a:t>openSUSE</a:t>
          </a:r>
        </a:p>
      </dsp:txBody>
      <dsp:txXfrm rot="10800000">
        <a:off x="7847442" y="1958102"/>
        <a:ext cx="1065597" cy="2358317"/>
      </dsp:txXfrm>
    </dsp:sp>
    <dsp:sp modelId="{C3882F88-E2E5-4794-A6F0-A5053C604435}">
      <dsp:nvSpPr>
        <dsp:cNvPr id="0" name=""/>
        <dsp:cNvSpPr/>
      </dsp:nvSpPr>
      <dsp:spPr>
        <a:xfrm>
          <a:off x="9061501" y="261080"/>
          <a:ext cx="1135433" cy="1435941"/>
        </a:xfrm>
        <a:prstGeom prst="roundRect">
          <a:avLst>
            <a:gd name="adj" fmla="val 10000"/>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757F5-4051-4402-B4A1-C7FAA7B26F28}">
      <dsp:nvSpPr>
        <dsp:cNvPr id="0" name=""/>
        <dsp:cNvSpPr/>
      </dsp:nvSpPr>
      <dsp:spPr>
        <a:xfrm rot="10800000">
          <a:off x="9061501"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kern="1200"/>
            <a:t>Ubuntu </a:t>
          </a:r>
        </a:p>
      </dsp:txBody>
      <dsp:txXfrm rot="10800000">
        <a:off x="9096419" y="1958102"/>
        <a:ext cx="1065597" cy="23583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045E6D-79D4-4B41-9EDE-632F8357659F}">
      <dsp:nvSpPr>
        <dsp:cNvPr id="0" name=""/>
        <dsp:cNvSpPr/>
      </dsp:nvSpPr>
      <dsp:spPr>
        <a:xfrm>
          <a:off x="4621" y="1569532"/>
          <a:ext cx="2020453" cy="121227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Create an Ubuntu VM (the 'L' in the LAMP stack)</a:t>
          </a:r>
          <a:endParaRPr lang="en-US" sz="1900" kern="1200"/>
        </a:p>
      </dsp:txBody>
      <dsp:txXfrm>
        <a:off x="40127" y="1605038"/>
        <a:ext cx="1949441" cy="1141260"/>
      </dsp:txXfrm>
    </dsp:sp>
    <dsp:sp modelId="{95E62C66-BEF4-46C1-A81F-61D9A7EB2F19}">
      <dsp:nvSpPr>
        <dsp:cNvPr id="0" name=""/>
        <dsp:cNvSpPr/>
      </dsp:nvSpPr>
      <dsp:spPr>
        <a:xfrm>
          <a:off x="2227119" y="1925132"/>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227119" y="2025346"/>
        <a:ext cx="299835" cy="300644"/>
      </dsp:txXfrm>
    </dsp:sp>
    <dsp:sp modelId="{A9A5A2CA-BADE-4850-B360-E8445D5F9EF5}">
      <dsp:nvSpPr>
        <dsp:cNvPr id="0" name=""/>
        <dsp:cNvSpPr/>
      </dsp:nvSpPr>
      <dsp:spPr>
        <a:xfrm>
          <a:off x="2833255" y="1569532"/>
          <a:ext cx="2020453" cy="121227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Open port 80 for web traffic</a:t>
          </a:r>
          <a:endParaRPr lang="en-US" sz="1900" kern="1200"/>
        </a:p>
      </dsp:txBody>
      <dsp:txXfrm>
        <a:off x="2868761" y="1605038"/>
        <a:ext cx="1949441" cy="1141260"/>
      </dsp:txXfrm>
    </dsp:sp>
    <dsp:sp modelId="{F0234270-7B9C-4775-95E6-80DF76DCA691}">
      <dsp:nvSpPr>
        <dsp:cNvPr id="0" name=""/>
        <dsp:cNvSpPr/>
      </dsp:nvSpPr>
      <dsp:spPr>
        <a:xfrm>
          <a:off x="5055754" y="1925132"/>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055754" y="2025346"/>
        <a:ext cx="299835" cy="300644"/>
      </dsp:txXfrm>
    </dsp:sp>
    <dsp:sp modelId="{EFAFDC9E-B908-4644-B844-C1B804E0623D}">
      <dsp:nvSpPr>
        <dsp:cNvPr id="0" name=""/>
        <dsp:cNvSpPr/>
      </dsp:nvSpPr>
      <dsp:spPr>
        <a:xfrm>
          <a:off x="5661890" y="1569532"/>
          <a:ext cx="2020453" cy="121227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Install Apache, MySQL, and PHP</a:t>
          </a:r>
          <a:endParaRPr lang="en-US" sz="1900" kern="1200"/>
        </a:p>
      </dsp:txBody>
      <dsp:txXfrm>
        <a:off x="5697396" y="1605038"/>
        <a:ext cx="1949441" cy="1141260"/>
      </dsp:txXfrm>
    </dsp:sp>
    <dsp:sp modelId="{51420E45-3113-4068-AA72-2CADE95ACC7A}">
      <dsp:nvSpPr>
        <dsp:cNvPr id="0" name=""/>
        <dsp:cNvSpPr/>
      </dsp:nvSpPr>
      <dsp:spPr>
        <a:xfrm>
          <a:off x="7884389" y="1925132"/>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884389" y="2025346"/>
        <a:ext cx="299835" cy="300644"/>
      </dsp:txXfrm>
    </dsp:sp>
    <dsp:sp modelId="{E8B165EA-FC4D-4832-820A-52B4AB130669}">
      <dsp:nvSpPr>
        <dsp:cNvPr id="0" name=""/>
        <dsp:cNvSpPr/>
      </dsp:nvSpPr>
      <dsp:spPr>
        <a:xfrm>
          <a:off x="8490525" y="1569532"/>
          <a:ext cx="2020453" cy="121227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Verify installation and configuration</a:t>
          </a:r>
          <a:endParaRPr lang="en-US" sz="1900" kern="1200"/>
        </a:p>
      </dsp:txBody>
      <dsp:txXfrm>
        <a:off x="8526031" y="1605038"/>
        <a:ext cx="1949441" cy="11412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A30239-FBB5-413E-9D2D-A1D008298D14}">
      <dsp:nvSpPr>
        <dsp:cNvPr id="0" name=""/>
        <dsp:cNvSpPr/>
      </dsp:nvSpPr>
      <dsp:spPr>
        <a:xfrm>
          <a:off x="0" y="0"/>
          <a:ext cx="476988" cy="576000"/>
        </a:xfrm>
        <a:prstGeom prst="rightArrow">
          <a:avLst/>
        </a:prstGeom>
        <a:gradFill flip="none" rotWithShape="0">
          <a:gsLst>
            <a:gs pos="0">
              <a:srgbClr val="004A8D"/>
            </a:gs>
            <a:gs pos="46000">
              <a:schemeClr val="accent3">
                <a:lumMod val="95000"/>
                <a:lumOff val="5000"/>
              </a:schemeClr>
            </a:gs>
            <a:gs pos="100000">
              <a:srgbClr val="F0F5F8"/>
            </a:gs>
          </a:gsLst>
          <a:path path="circle">
            <a:fillToRect l="50000" t="130000" r="50000" b="-30000"/>
          </a:path>
          <a:tileRect/>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7A975-8E77-4EF2-9C0E-418D051B5145}">
      <dsp:nvSpPr>
        <dsp:cNvPr id="0" name=""/>
        <dsp:cNvSpPr/>
      </dsp:nvSpPr>
      <dsp:spPr>
        <a:xfrm>
          <a:off x="51" y="13483"/>
          <a:ext cx="4913783" cy="1952691"/>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4048" tIns="219456" rIns="384048" bIns="219456" numCol="1" spcCol="1270" anchor="ctr" anchorCtr="0">
          <a:noAutofit/>
        </a:bodyPr>
        <a:lstStyle/>
        <a:p>
          <a:pPr marL="0" lvl="0" indent="0" algn="ctr" defTabSz="2400300">
            <a:lnSpc>
              <a:spcPct val="90000"/>
            </a:lnSpc>
            <a:spcBef>
              <a:spcPct val="0"/>
            </a:spcBef>
            <a:spcAft>
              <a:spcPct val="35000"/>
            </a:spcAft>
            <a:buNone/>
          </a:pPr>
          <a:r>
            <a:rPr lang="en-GB" sz="5400" kern="1200"/>
            <a:t>RancherOS</a:t>
          </a:r>
          <a:endParaRPr lang="en-US" sz="5400" kern="1200"/>
        </a:p>
      </dsp:txBody>
      <dsp:txXfrm>
        <a:off x="51" y="13483"/>
        <a:ext cx="4913783" cy="1952691"/>
      </dsp:txXfrm>
    </dsp:sp>
    <dsp:sp modelId="{8DFCA4A1-D74E-4FEB-913A-DAD27031AAD9}">
      <dsp:nvSpPr>
        <dsp:cNvPr id="0" name=""/>
        <dsp:cNvSpPr/>
      </dsp:nvSpPr>
      <dsp:spPr>
        <a:xfrm>
          <a:off x="51" y="1966174"/>
          <a:ext cx="4913783" cy="237168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240DD6-75B3-481D-BB3B-46FF244CCEE5}">
      <dsp:nvSpPr>
        <dsp:cNvPr id="0" name=""/>
        <dsp:cNvSpPr/>
      </dsp:nvSpPr>
      <dsp:spPr>
        <a:xfrm>
          <a:off x="5601764" y="13483"/>
          <a:ext cx="4913783" cy="1952691"/>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4048" tIns="219456" rIns="384048" bIns="219456" numCol="1" spcCol="1270" anchor="ctr" anchorCtr="0">
          <a:noAutofit/>
        </a:bodyPr>
        <a:lstStyle/>
        <a:p>
          <a:pPr marL="0" lvl="0" indent="0" algn="ctr" defTabSz="2400300">
            <a:lnSpc>
              <a:spcPct val="90000"/>
            </a:lnSpc>
            <a:spcBef>
              <a:spcPct val="0"/>
            </a:spcBef>
            <a:spcAft>
              <a:spcPct val="35000"/>
            </a:spcAft>
            <a:buNone/>
          </a:pPr>
          <a:r>
            <a:rPr lang="en-GB" sz="5400" kern="1200"/>
            <a:t>Docker on Ubuntu Server</a:t>
          </a:r>
          <a:endParaRPr lang="en-US" sz="5400" kern="1200"/>
        </a:p>
      </dsp:txBody>
      <dsp:txXfrm>
        <a:off x="5601764" y="13483"/>
        <a:ext cx="4913783" cy="1952691"/>
      </dsp:txXfrm>
    </dsp:sp>
    <dsp:sp modelId="{B5DCB02F-F842-40BC-9353-731F608A3E45}">
      <dsp:nvSpPr>
        <dsp:cNvPr id="0" name=""/>
        <dsp:cNvSpPr/>
      </dsp:nvSpPr>
      <dsp:spPr>
        <a:xfrm>
          <a:off x="5601764" y="1966174"/>
          <a:ext cx="4913783" cy="237168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B30A71-27E9-4A78-9E21-757CD4380868}" type="datetimeFigureOut">
              <a:rPr lang="de-DE" smtClean="0"/>
              <a:t>25.05.2018</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84C4E6-F21E-4F16-B366-370D7E7427DD}" type="slidenum">
              <a:rPr lang="de-DE" smtClean="0"/>
              <a:t>‹#›</a:t>
            </a:fld>
            <a:endParaRPr lang="de-DE"/>
          </a:p>
        </p:txBody>
      </p:sp>
    </p:spTree>
    <p:extLst>
      <p:ext uri="{BB962C8B-B14F-4D97-AF65-F5344CB8AC3E}">
        <p14:creationId xmlns:p14="http://schemas.microsoft.com/office/powerpoint/2010/main" val="1488031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Segoe UI" panose="020B0502040204020203" pitchFamily="34" charset="0"/>
              <a:ea typeface="Segoe UI"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4554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4C4E6-F21E-4F16-B366-370D7E7427DD}" type="slidenum">
              <a:rPr lang="de-DE" smtClean="0"/>
              <a:t>2</a:t>
            </a:fld>
            <a:endParaRPr lang="de-DE"/>
          </a:p>
        </p:txBody>
      </p:sp>
    </p:spTree>
    <p:extLst>
      <p:ext uri="{BB962C8B-B14F-4D97-AF65-F5344CB8AC3E}">
        <p14:creationId xmlns:p14="http://schemas.microsoft.com/office/powerpoint/2010/main" val="1848310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4C4E6-F21E-4F16-B366-370D7E7427DD}" type="slidenum">
              <a:rPr lang="de-DE" smtClean="0"/>
              <a:t>5</a:t>
            </a:fld>
            <a:endParaRPr lang="de-DE"/>
          </a:p>
        </p:txBody>
      </p:sp>
    </p:spTree>
    <p:extLst>
      <p:ext uri="{BB962C8B-B14F-4D97-AF65-F5344CB8AC3E}">
        <p14:creationId xmlns:p14="http://schemas.microsoft.com/office/powerpoint/2010/main" val="3893485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Middle one – design ideas</a:t>
            </a:r>
          </a:p>
          <a:p>
            <a:endParaRPr lang="en-IN" dirty="0"/>
          </a:p>
        </p:txBody>
      </p:sp>
      <p:sp>
        <p:nvSpPr>
          <p:cNvPr id="4" name="Slide Number Placeholder 3"/>
          <p:cNvSpPr>
            <a:spLocks noGrp="1"/>
          </p:cNvSpPr>
          <p:nvPr>
            <p:ph type="sldNum" sz="quarter" idx="10"/>
          </p:nvPr>
        </p:nvSpPr>
        <p:spPr/>
        <p:txBody>
          <a:bodyPr/>
          <a:lstStyle/>
          <a:p>
            <a:fld id="{7D84C4E6-F21E-4F16-B366-370D7E7427DD}" type="slidenum">
              <a:rPr lang="de-DE" smtClean="0"/>
              <a:t>22</a:t>
            </a:fld>
            <a:endParaRPr lang="de-DE"/>
          </a:p>
        </p:txBody>
      </p:sp>
    </p:spTree>
    <p:extLst>
      <p:ext uri="{BB962C8B-B14F-4D97-AF65-F5344CB8AC3E}">
        <p14:creationId xmlns:p14="http://schemas.microsoft.com/office/powerpoint/2010/main" val="256230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Enabling Driver Mobility via Service Fabric</a:t>
            </a:r>
          </a:p>
          <a:p>
            <a:r>
              <a:rPr lang="en-IN" dirty="0"/>
              <a:t>In order to proactively act on behalf of a user, the BMW Connected application needed a solution for combining machine learned driver intents, real time telemetry from devices and up-to-date commute conditions such as traffic. In addition, this service was built to scale up to millions of drivers, and asynchronously monitor the commute needs of each driver.</a:t>
            </a:r>
          </a:p>
          <a:p>
            <a:r>
              <a:rPr lang="en-IN" dirty="0"/>
              <a:t>Furthermore, BMW wanted to continually update the service with learned </a:t>
            </a:r>
            <a:r>
              <a:rPr lang="en-IN" dirty="0" err="1"/>
              <a:t>behaviors</a:t>
            </a:r>
            <a:r>
              <a:rPr lang="en-IN" dirty="0"/>
              <a:t> and commute condition resources. Because of these reasons as well as mobile client limitations (battery and background processing) they found that the Service Fabric Actor model was the right solution for their service.</a:t>
            </a:r>
          </a:p>
          <a:p>
            <a:endParaRPr lang="en-IN" dirty="0"/>
          </a:p>
          <a:p>
            <a:endParaRPr lang="en-IN" dirty="0"/>
          </a:p>
        </p:txBody>
      </p:sp>
      <p:sp>
        <p:nvSpPr>
          <p:cNvPr id="4" name="Slide Number Placeholder 3"/>
          <p:cNvSpPr>
            <a:spLocks noGrp="1"/>
          </p:cNvSpPr>
          <p:nvPr>
            <p:ph type="sldNum" sz="quarter" idx="10"/>
          </p:nvPr>
        </p:nvSpPr>
        <p:spPr/>
        <p:txBody>
          <a:bodyPr/>
          <a:lstStyle/>
          <a:p>
            <a:fld id="{7D84C4E6-F21E-4F16-B366-370D7E7427DD}" type="slidenum">
              <a:rPr lang="de-DE" smtClean="0"/>
              <a:t>25</a:t>
            </a:fld>
            <a:endParaRPr lang="de-DE"/>
          </a:p>
        </p:txBody>
      </p:sp>
    </p:spTree>
    <p:extLst>
      <p:ext uri="{BB962C8B-B14F-4D97-AF65-F5344CB8AC3E}">
        <p14:creationId xmlns:p14="http://schemas.microsoft.com/office/powerpoint/2010/main" val="203552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Enabling Driver Mobility via Service Fabric</a:t>
            </a:r>
          </a:p>
          <a:p>
            <a:r>
              <a:rPr lang="en-IN" dirty="0"/>
              <a:t>In order to proactively act on behalf of a user, the BMW Connected application needed a solution for combining machine learned driver intents, real time telemetry from devices and up-to-date commute conditions such as traffic. In addition, this service was built to scale up to millions of drivers, and asynchronously monitor the commute needs of each driver.</a:t>
            </a:r>
          </a:p>
          <a:p>
            <a:r>
              <a:rPr lang="en-IN" dirty="0"/>
              <a:t>Furthermore, BMW wanted to continually update the service with learned </a:t>
            </a:r>
            <a:r>
              <a:rPr lang="en-IN" dirty="0" err="1"/>
              <a:t>behaviors</a:t>
            </a:r>
            <a:r>
              <a:rPr lang="en-IN" dirty="0"/>
              <a:t> and commute condition resources. Because of these reasons as well as mobile client limitations (battery and background processing) they found that the Service Fabric Actor model was the right solution for their service.</a:t>
            </a:r>
          </a:p>
          <a:p>
            <a:endParaRPr lang="en-IN" dirty="0"/>
          </a:p>
          <a:p>
            <a:endParaRPr lang="en-IN" dirty="0"/>
          </a:p>
        </p:txBody>
      </p:sp>
      <p:sp>
        <p:nvSpPr>
          <p:cNvPr id="4" name="Slide Number Placeholder 3"/>
          <p:cNvSpPr>
            <a:spLocks noGrp="1"/>
          </p:cNvSpPr>
          <p:nvPr>
            <p:ph type="sldNum" sz="quarter" idx="10"/>
          </p:nvPr>
        </p:nvSpPr>
        <p:spPr/>
        <p:txBody>
          <a:bodyPr/>
          <a:lstStyle/>
          <a:p>
            <a:fld id="{7D84C4E6-F21E-4F16-B366-370D7E7427DD}" type="slidenum">
              <a:rPr lang="de-DE" smtClean="0"/>
              <a:t>27</a:t>
            </a:fld>
            <a:endParaRPr lang="de-DE"/>
          </a:p>
        </p:txBody>
      </p:sp>
    </p:spTree>
    <p:extLst>
      <p:ext uri="{BB962C8B-B14F-4D97-AF65-F5344CB8AC3E}">
        <p14:creationId xmlns:p14="http://schemas.microsoft.com/office/powerpoint/2010/main" val="1010575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Shopping Cart API wasn't built on the .NET Core, so it wasn't host-independent. The API required Internet Information Services (IIS), which isn't supported as an application host, since Service Fabric expects workloads to be self-hosted.</a:t>
            </a:r>
          </a:p>
          <a:p>
            <a:r>
              <a:rPr lang="en-GB" sz="1200" b="0" i="0" kern="1200" dirty="0">
                <a:solidFill>
                  <a:schemeClr val="tx1"/>
                </a:solidFill>
                <a:effectLst/>
                <a:latin typeface="+mn-lt"/>
                <a:ea typeface="+mn-ea"/>
                <a:cs typeface="+mn-cs"/>
              </a:rPr>
              <a:t>The solution to this challenge involved yet another technology introduced to the team at the hackathon--Windows Server Containers. </a:t>
            </a:r>
          </a:p>
          <a:p>
            <a:endParaRPr lang="en-US" dirty="0"/>
          </a:p>
        </p:txBody>
      </p:sp>
      <p:sp>
        <p:nvSpPr>
          <p:cNvPr id="4" name="Slide Number Placeholder 3"/>
          <p:cNvSpPr>
            <a:spLocks noGrp="1"/>
          </p:cNvSpPr>
          <p:nvPr>
            <p:ph type="sldNum" sz="quarter" idx="10"/>
          </p:nvPr>
        </p:nvSpPr>
        <p:spPr/>
        <p:txBody>
          <a:bodyPr/>
          <a:lstStyle/>
          <a:p>
            <a:fld id="{7D84C4E6-F21E-4F16-B366-370D7E7427DD}" type="slidenum">
              <a:rPr lang="de-DE" smtClean="0"/>
              <a:t>37</a:t>
            </a:fld>
            <a:endParaRPr lang="de-DE"/>
          </a:p>
        </p:txBody>
      </p:sp>
    </p:spTree>
    <p:extLst>
      <p:ext uri="{BB962C8B-B14F-4D97-AF65-F5344CB8AC3E}">
        <p14:creationId xmlns:p14="http://schemas.microsoft.com/office/powerpoint/2010/main" val="1447560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27211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D18D1-74B3-4E8B-B743-F4E7BCD8B3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6DBD0F-0D5C-4CBF-B997-27D8D358A6D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36FB37-6D53-44B7-A669-F0B697424E06}"/>
              </a:ext>
            </a:extLst>
          </p:cNvPr>
          <p:cNvSpPr>
            <a:spLocks noGrp="1"/>
          </p:cNvSpPr>
          <p:nvPr>
            <p:ph type="dt" sz="half" idx="10"/>
          </p:nvPr>
        </p:nvSpPr>
        <p:spPr/>
        <p:txBody>
          <a:bodyPr/>
          <a:lstStyle/>
          <a:p>
            <a:fld id="{B204BD23-8997-4A12-B284-4877B5307D91}" type="datetimeFigureOut">
              <a:rPr lang="en-US" smtClean="0"/>
              <a:t>5/25/2018</a:t>
            </a:fld>
            <a:endParaRPr lang="en-US"/>
          </a:p>
        </p:txBody>
      </p:sp>
      <p:sp>
        <p:nvSpPr>
          <p:cNvPr id="5" name="Footer Placeholder 4">
            <a:extLst>
              <a:ext uri="{FF2B5EF4-FFF2-40B4-BE49-F238E27FC236}">
                <a16:creationId xmlns:a16="http://schemas.microsoft.com/office/drawing/2014/main" id="{E5FFC379-C3E9-4DAC-BD9A-C7F15CD881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CDD985-3EA3-4EBB-8172-1E3FFCE79650}"/>
              </a:ext>
            </a:extLst>
          </p:cNvPr>
          <p:cNvSpPr>
            <a:spLocks noGrp="1"/>
          </p:cNvSpPr>
          <p:nvPr>
            <p:ph type="sldNum" sz="quarter" idx="12"/>
          </p:nvPr>
        </p:nvSpPr>
        <p:spPr/>
        <p:txBody>
          <a:bodyPr/>
          <a:lstStyle/>
          <a:p>
            <a:fld id="{2051FF1F-4EBE-476F-830A-3A8435F21B6B}" type="slidenum">
              <a:rPr lang="en-US" smtClean="0"/>
              <a:t>‹#›</a:t>
            </a:fld>
            <a:endParaRPr lang="en-US"/>
          </a:p>
        </p:txBody>
      </p:sp>
    </p:spTree>
    <p:extLst>
      <p:ext uri="{BB962C8B-B14F-4D97-AF65-F5344CB8AC3E}">
        <p14:creationId xmlns:p14="http://schemas.microsoft.com/office/powerpoint/2010/main" val="1974299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855247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42871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97882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2110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7199" y="1"/>
            <a:ext cx="12199200" cy="516239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8385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6C3B7A-BC70-4A5A-ABED-8880FDDAD962}"/>
              </a:ext>
            </a:extLst>
          </p:cNvPr>
          <p:cNvSpPr>
            <a:spLocks noGrp="1"/>
          </p:cNvSpPr>
          <p:nvPr>
            <p:ph type="title"/>
          </p:nvPr>
        </p:nvSpPr>
        <p:spPr/>
        <p:txBody>
          <a:bodyPr/>
          <a:lstStyle/>
          <a:p>
            <a:r>
              <a:rPr lang="en-US"/>
              <a:t>Click to edit Master title style</a:t>
            </a:r>
            <a:endParaRPr lang="it-IT"/>
          </a:p>
        </p:txBody>
      </p:sp>
      <p:grpSp>
        <p:nvGrpSpPr>
          <p:cNvPr id="10" name="Group 9">
            <a:extLst>
              <a:ext uri="{FF2B5EF4-FFF2-40B4-BE49-F238E27FC236}">
                <a16:creationId xmlns:a16="http://schemas.microsoft.com/office/drawing/2014/main" id="{81DD0A82-91EC-41BD-95C4-688F4CB146F0}"/>
              </a:ext>
            </a:extLst>
          </p:cNvPr>
          <p:cNvGrpSpPr/>
          <p:nvPr userDrawn="1"/>
        </p:nvGrpSpPr>
        <p:grpSpPr>
          <a:xfrm>
            <a:off x="0" y="6302026"/>
            <a:ext cx="12192000" cy="555974"/>
            <a:chOff x="0" y="6451105"/>
            <a:chExt cx="12436475" cy="555974"/>
          </a:xfrm>
        </p:grpSpPr>
        <p:sp>
          <p:nvSpPr>
            <p:cNvPr id="11" name="Rectangle 10">
              <a:extLst>
                <a:ext uri="{FF2B5EF4-FFF2-40B4-BE49-F238E27FC236}">
                  <a16:creationId xmlns:a16="http://schemas.microsoft.com/office/drawing/2014/main" id="{DD3EFD4E-9F90-47F8-8AD2-FD7742D29DE1}"/>
                </a:ext>
              </a:extLst>
            </p:cNvPr>
            <p:cNvSpPr/>
            <p:nvPr userDrawn="1"/>
          </p:nvSpPr>
          <p:spPr bwMode="auto">
            <a:xfrm>
              <a:off x="0" y="6451105"/>
              <a:ext cx="12436475" cy="543421"/>
            </a:xfrm>
            <a:prstGeom prst="rect">
              <a:avLst/>
            </a:prstGeom>
            <a:solidFill>
              <a:srgbClr val="409AE1"/>
            </a:solidFill>
            <a:ln w="28575">
              <a:noFill/>
            </a:ln>
          </p:spPr>
          <p:txBody>
            <a:bodyPr vert="horz" wrap="square" lIns="93234" tIns="46616" rIns="93234" bIns="46616" numCol="1" anchor="t" anchorCtr="0" compatLnSpc="1">
              <a:prstTxWarp prst="textNoShape">
                <a:avLst/>
              </a:prstTxWarp>
            </a:bodyPr>
            <a:lstStyle/>
            <a:p>
              <a:pPr marR="0" lvl="0" indent="0" defTabSz="950938" fontAlgn="auto">
                <a:lnSpc>
                  <a:spcPct val="100000"/>
                </a:lnSpc>
                <a:spcBef>
                  <a:spcPts val="0"/>
                </a:spcBef>
                <a:spcAft>
                  <a:spcPts val="0"/>
                </a:spcAft>
                <a:buClrTx/>
                <a:buSzTx/>
                <a:buFontTx/>
                <a:buNone/>
                <a:tabLst/>
              </a:pPr>
              <a:endParaRPr kumimoji="0" lang="en-US" sz="1071" b="0" i="0" u="none" strike="noStrike" kern="0" cap="none" spc="0" normalizeH="0" baseline="0" dirty="0">
                <a:ln>
                  <a:noFill/>
                </a:ln>
                <a:solidFill>
                  <a:srgbClr val="333333"/>
                </a:solidFill>
                <a:effectLst/>
                <a:uLnTx/>
                <a:uFillTx/>
              </a:endParaRPr>
            </a:p>
          </p:txBody>
        </p:sp>
        <p:sp>
          <p:nvSpPr>
            <p:cNvPr id="12" name="Freeform 12">
              <a:extLst>
                <a:ext uri="{FF2B5EF4-FFF2-40B4-BE49-F238E27FC236}">
                  <a16:creationId xmlns:a16="http://schemas.microsoft.com/office/drawing/2014/main" id="{6552D741-8A27-43A7-B83B-237901122143}"/>
                </a:ext>
              </a:extLst>
            </p:cNvPr>
            <p:cNvSpPr>
              <a:spLocks/>
            </p:cNvSpPr>
            <p:nvPr userDrawn="1"/>
          </p:nvSpPr>
          <p:spPr bwMode="auto">
            <a:xfrm>
              <a:off x="9525833" y="6803878"/>
              <a:ext cx="272508" cy="37483"/>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3" name="Freeform 13">
              <a:extLst>
                <a:ext uri="{FF2B5EF4-FFF2-40B4-BE49-F238E27FC236}">
                  <a16:creationId xmlns:a16="http://schemas.microsoft.com/office/drawing/2014/main" id="{C91FFD4D-7DDD-452D-94C9-393036AAB7FE}"/>
                </a:ext>
              </a:extLst>
            </p:cNvPr>
            <p:cNvSpPr>
              <a:spLocks/>
            </p:cNvSpPr>
            <p:nvPr userDrawn="1"/>
          </p:nvSpPr>
          <p:spPr bwMode="auto">
            <a:xfrm>
              <a:off x="9760854" y="6762790"/>
              <a:ext cx="321532" cy="181544"/>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4" name="Freeform 14">
              <a:extLst>
                <a:ext uri="{FF2B5EF4-FFF2-40B4-BE49-F238E27FC236}">
                  <a16:creationId xmlns:a16="http://schemas.microsoft.com/office/drawing/2014/main" id="{98FD96AD-778F-4F04-A5C8-D7369C3E6DED}"/>
                </a:ext>
              </a:extLst>
            </p:cNvPr>
            <p:cNvSpPr>
              <a:spLocks/>
            </p:cNvSpPr>
            <p:nvPr userDrawn="1"/>
          </p:nvSpPr>
          <p:spPr bwMode="auto">
            <a:xfrm>
              <a:off x="10854285" y="6611418"/>
              <a:ext cx="532761" cy="14632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5" name="Freeform 15">
              <a:extLst>
                <a:ext uri="{FF2B5EF4-FFF2-40B4-BE49-F238E27FC236}">
                  <a16:creationId xmlns:a16="http://schemas.microsoft.com/office/drawing/2014/main" id="{B4A0D72E-CDEB-46DB-AFF9-7FF5CBE13349}"/>
                </a:ext>
              </a:extLst>
            </p:cNvPr>
            <p:cNvSpPr>
              <a:spLocks noEditPoints="1"/>
            </p:cNvSpPr>
            <p:nvPr userDrawn="1"/>
          </p:nvSpPr>
          <p:spPr bwMode="auto">
            <a:xfrm>
              <a:off x="10953052" y="6865868"/>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6" name="Freeform 18">
              <a:extLst>
                <a:ext uri="{FF2B5EF4-FFF2-40B4-BE49-F238E27FC236}">
                  <a16:creationId xmlns:a16="http://schemas.microsoft.com/office/drawing/2014/main" id="{EDF4B41D-C6FA-4B43-A670-35BD28025F80}"/>
                </a:ext>
              </a:extLst>
            </p:cNvPr>
            <p:cNvSpPr>
              <a:spLocks/>
            </p:cNvSpPr>
            <p:nvPr userDrawn="1"/>
          </p:nvSpPr>
          <p:spPr bwMode="auto">
            <a:xfrm>
              <a:off x="10996306" y="67253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7" name="Freeform 19">
              <a:extLst>
                <a:ext uri="{FF2B5EF4-FFF2-40B4-BE49-F238E27FC236}">
                  <a16:creationId xmlns:a16="http://schemas.microsoft.com/office/drawing/2014/main" id="{C641177A-3F31-44D1-99F6-516441B313B8}"/>
                </a:ext>
              </a:extLst>
            </p:cNvPr>
            <p:cNvSpPr>
              <a:spLocks noEditPoints="1"/>
            </p:cNvSpPr>
            <p:nvPr userDrawn="1"/>
          </p:nvSpPr>
          <p:spPr bwMode="auto">
            <a:xfrm>
              <a:off x="9874109" y="6908839"/>
              <a:ext cx="98895" cy="98240"/>
            </a:xfrm>
            <a:prstGeom prst="donut">
              <a:avLst>
                <a:gd name="adj" fmla="val 32081"/>
              </a:avLst>
            </a:pr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8" name="Freeform 20">
              <a:extLst>
                <a:ext uri="{FF2B5EF4-FFF2-40B4-BE49-F238E27FC236}">
                  <a16:creationId xmlns:a16="http://schemas.microsoft.com/office/drawing/2014/main" id="{9DAAD07A-29FA-4E46-87CF-320EF7F5DFC4}"/>
                </a:ext>
              </a:extLst>
            </p:cNvPr>
            <p:cNvSpPr>
              <a:spLocks noEditPoints="1"/>
            </p:cNvSpPr>
            <p:nvPr userDrawn="1"/>
          </p:nvSpPr>
          <p:spPr bwMode="auto">
            <a:xfrm>
              <a:off x="11165725" y="6478789"/>
              <a:ext cx="111021" cy="111006"/>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9" name="Freeform 5">
              <a:extLst>
                <a:ext uri="{FF2B5EF4-FFF2-40B4-BE49-F238E27FC236}">
                  <a16:creationId xmlns:a16="http://schemas.microsoft.com/office/drawing/2014/main" id="{EEC47C1B-D4F6-4337-BA4D-75290F1BF1A6}"/>
                </a:ext>
              </a:extLst>
            </p:cNvPr>
            <p:cNvSpPr>
              <a:spLocks/>
            </p:cNvSpPr>
            <p:nvPr userDrawn="1"/>
          </p:nvSpPr>
          <p:spPr bwMode="auto">
            <a:xfrm>
              <a:off x="10209011" y="6677734"/>
              <a:ext cx="498878" cy="232824"/>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0" name="Freeform 6">
              <a:extLst>
                <a:ext uri="{FF2B5EF4-FFF2-40B4-BE49-F238E27FC236}">
                  <a16:creationId xmlns:a16="http://schemas.microsoft.com/office/drawing/2014/main" id="{2F28E4E1-C3DC-4182-B400-7F4EA1712505}"/>
                </a:ext>
              </a:extLst>
            </p:cNvPr>
            <p:cNvSpPr>
              <a:spLocks noEditPoints="1"/>
            </p:cNvSpPr>
            <p:nvPr userDrawn="1"/>
          </p:nvSpPr>
          <p:spPr bwMode="auto">
            <a:xfrm>
              <a:off x="10277498" y="6534291"/>
              <a:ext cx="109580" cy="109565"/>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1" name="Freeform 7">
              <a:extLst>
                <a:ext uri="{FF2B5EF4-FFF2-40B4-BE49-F238E27FC236}">
                  <a16:creationId xmlns:a16="http://schemas.microsoft.com/office/drawing/2014/main" id="{D659313D-9357-4AFD-BCB9-56EBAE89D85D}"/>
                </a:ext>
              </a:extLst>
            </p:cNvPr>
            <p:cNvSpPr>
              <a:spLocks noEditPoints="1"/>
            </p:cNvSpPr>
            <p:nvPr userDrawn="1"/>
          </p:nvSpPr>
          <p:spPr bwMode="auto">
            <a:xfrm>
              <a:off x="10423125" y="6575378"/>
              <a:ext cx="109580" cy="110286"/>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2" name="Freeform 8">
              <a:extLst>
                <a:ext uri="{FF2B5EF4-FFF2-40B4-BE49-F238E27FC236}">
                  <a16:creationId xmlns:a16="http://schemas.microsoft.com/office/drawing/2014/main" id="{E3D3C8C0-C2D4-4005-B7E1-FD0D62E1F4FB}"/>
                </a:ext>
              </a:extLst>
            </p:cNvPr>
            <p:cNvSpPr>
              <a:spLocks noEditPoints="1"/>
            </p:cNvSpPr>
            <p:nvPr userDrawn="1"/>
          </p:nvSpPr>
          <p:spPr bwMode="auto">
            <a:xfrm>
              <a:off x="10568032" y="6489601"/>
              <a:ext cx="110301" cy="110286"/>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3" name="Freeform 9">
              <a:extLst>
                <a:ext uri="{FF2B5EF4-FFF2-40B4-BE49-F238E27FC236}">
                  <a16:creationId xmlns:a16="http://schemas.microsoft.com/office/drawing/2014/main" id="{89BF9B6A-E28D-47C0-BB59-9D9338E52418}"/>
                </a:ext>
              </a:extLst>
            </p:cNvPr>
            <p:cNvSpPr>
              <a:spLocks/>
            </p:cNvSpPr>
            <p:nvPr userDrawn="1"/>
          </p:nvSpPr>
          <p:spPr bwMode="auto">
            <a:xfrm>
              <a:off x="10347429" y="6582585"/>
              <a:ext cx="113185" cy="61270"/>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4" name="Freeform 10">
              <a:extLst>
                <a:ext uri="{FF2B5EF4-FFF2-40B4-BE49-F238E27FC236}">
                  <a16:creationId xmlns:a16="http://schemas.microsoft.com/office/drawing/2014/main" id="{9217BD77-E9AB-49EB-91B2-487D4F67CFDF}"/>
                </a:ext>
              </a:extLst>
            </p:cNvPr>
            <p:cNvSpPr>
              <a:spLocks/>
            </p:cNvSpPr>
            <p:nvPr userDrawn="1"/>
          </p:nvSpPr>
          <p:spPr bwMode="auto">
            <a:xfrm>
              <a:off x="10495218" y="6550871"/>
              <a:ext cx="120395" cy="92986"/>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5" name="Freeform 11">
              <a:extLst>
                <a:ext uri="{FF2B5EF4-FFF2-40B4-BE49-F238E27FC236}">
                  <a16:creationId xmlns:a16="http://schemas.microsoft.com/office/drawing/2014/main" id="{512B6E0E-5698-4BFE-8941-D7796CBCA8F9}"/>
                </a:ext>
              </a:extLst>
            </p:cNvPr>
            <p:cNvSpPr>
              <a:spLocks/>
            </p:cNvSpPr>
            <p:nvPr userDrawn="1"/>
          </p:nvSpPr>
          <p:spPr bwMode="auto">
            <a:xfrm>
              <a:off x="10200361" y="6594839"/>
              <a:ext cx="123999" cy="107402"/>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nvGrpSpPr>
            <p:cNvPr id="26" name="Group 25">
              <a:extLst>
                <a:ext uri="{FF2B5EF4-FFF2-40B4-BE49-F238E27FC236}">
                  <a16:creationId xmlns:a16="http://schemas.microsoft.com/office/drawing/2014/main" id="{36503CEB-A6BE-41B4-9C3F-EDFEF46CEC80}"/>
                </a:ext>
              </a:extLst>
            </p:cNvPr>
            <p:cNvGrpSpPr/>
            <p:nvPr userDrawn="1"/>
          </p:nvGrpSpPr>
          <p:grpSpPr>
            <a:xfrm rot="16200000">
              <a:off x="2661364" y="3938744"/>
              <a:ext cx="344226" cy="5666952"/>
              <a:chOff x="9312007" y="34787"/>
              <a:chExt cx="1212906" cy="3143923"/>
            </a:xfrm>
          </p:grpSpPr>
          <p:sp>
            <p:nvSpPr>
              <p:cNvPr id="35" name="Bent Arrow 21">
                <a:extLst>
                  <a:ext uri="{FF2B5EF4-FFF2-40B4-BE49-F238E27FC236}">
                    <a16:creationId xmlns:a16="http://schemas.microsoft.com/office/drawing/2014/main" id="{FDD5B1E0-D94C-47F2-ADE2-710A9CCE6F61}"/>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6" name="Bent Arrow 22">
                <a:extLst>
                  <a:ext uri="{FF2B5EF4-FFF2-40B4-BE49-F238E27FC236}">
                    <a16:creationId xmlns:a16="http://schemas.microsoft.com/office/drawing/2014/main" id="{370BBCF4-F417-4A72-8C36-36DA3F23AB62}"/>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27" name="Bent Arrow 23">
              <a:extLst>
                <a:ext uri="{FF2B5EF4-FFF2-40B4-BE49-F238E27FC236}">
                  <a16:creationId xmlns:a16="http://schemas.microsoft.com/office/drawing/2014/main" id="{5BFCDBEF-A52F-4B25-B79E-F263D01D94E3}"/>
                </a:ext>
              </a:extLst>
            </p:cNvPr>
            <p:cNvSpPr/>
            <p:nvPr userDrawn="1"/>
          </p:nvSpPr>
          <p:spPr bwMode="auto">
            <a:xfrm>
              <a:off x="5800305" y="6820878"/>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4">
              <a:extLst>
                <a:ext uri="{FF2B5EF4-FFF2-40B4-BE49-F238E27FC236}">
                  <a16:creationId xmlns:a16="http://schemas.microsoft.com/office/drawing/2014/main" id="{FFC7602F-9184-4655-AE20-B612413F86D2}"/>
                </a:ext>
              </a:extLst>
            </p:cNvPr>
            <p:cNvSpPr/>
            <p:nvPr userDrawn="1"/>
          </p:nvSpPr>
          <p:spPr bwMode="auto">
            <a:xfrm rot="10800000" flipH="1">
              <a:off x="2090781" y="6497131"/>
              <a:ext cx="8001150" cy="100004"/>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9" name="Bent Arrow 25">
              <a:extLst>
                <a:ext uri="{FF2B5EF4-FFF2-40B4-BE49-F238E27FC236}">
                  <a16:creationId xmlns:a16="http://schemas.microsoft.com/office/drawing/2014/main" id="{71915D15-913C-4836-8C19-DB9CB147048B}"/>
                </a:ext>
              </a:extLst>
            </p:cNvPr>
            <p:cNvSpPr/>
            <p:nvPr userDrawn="1"/>
          </p:nvSpPr>
          <p:spPr bwMode="auto">
            <a:xfrm rot="10800000">
              <a:off x="11449450" y="6478788"/>
              <a:ext cx="723540" cy="22067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0" name="Bent Arrow 44">
              <a:extLst>
                <a:ext uri="{FF2B5EF4-FFF2-40B4-BE49-F238E27FC236}">
                  <a16:creationId xmlns:a16="http://schemas.microsoft.com/office/drawing/2014/main" id="{A8A4E164-383D-4C79-9F3E-51EB0FDE1D56}"/>
                </a:ext>
              </a:extLst>
            </p:cNvPr>
            <p:cNvSpPr/>
            <p:nvPr userDrawn="1"/>
          </p:nvSpPr>
          <p:spPr bwMode="auto">
            <a:xfrm rot="16200000">
              <a:off x="11653913" y="6855975"/>
              <a:ext cx="289147" cy="0"/>
            </a:xfrm>
            <a:custGeom>
              <a:avLst/>
              <a:gdLst>
                <a:gd name="connsiteX0" fmla="*/ 0 w 325590"/>
                <a:gd name="connsiteY0" fmla="*/ 266055 h 266055"/>
                <a:gd name="connsiteX1" fmla="*/ 0 w 325590"/>
                <a:gd name="connsiteY1" fmla="*/ 42087 h 266055"/>
                <a:gd name="connsiteX2" fmla="*/ 42087 w 325590"/>
                <a:gd name="connsiteY2" fmla="*/ 0 h 266055"/>
                <a:gd name="connsiteX3" fmla="*/ 259076 w 325590"/>
                <a:gd name="connsiteY3" fmla="*/ 0 h 266055"/>
                <a:gd name="connsiteX4" fmla="*/ 259076 w 325590"/>
                <a:gd name="connsiteY4" fmla="*/ 0 h 266055"/>
                <a:gd name="connsiteX5" fmla="*/ 325590 w 325590"/>
                <a:gd name="connsiteY5" fmla="*/ 0 h 266055"/>
                <a:gd name="connsiteX6" fmla="*/ 259076 w 325590"/>
                <a:gd name="connsiteY6" fmla="*/ 0 h 266055"/>
                <a:gd name="connsiteX7" fmla="*/ 259076 w 325590"/>
                <a:gd name="connsiteY7" fmla="*/ 0 h 266055"/>
                <a:gd name="connsiteX8" fmla="*/ 42087 w 325590"/>
                <a:gd name="connsiteY8" fmla="*/ 0 h 266055"/>
                <a:gd name="connsiteX9" fmla="*/ 0 w 325590"/>
                <a:gd name="connsiteY9" fmla="*/ 42087 h 266055"/>
                <a:gd name="connsiteX10" fmla="*/ 0 w 325590"/>
                <a:gd name="connsiteY10" fmla="*/ 266055 h 266055"/>
                <a:gd name="connsiteX0" fmla="*/ 0 w 325590"/>
                <a:gd name="connsiteY0" fmla="*/ 42087 h 42087"/>
                <a:gd name="connsiteX1" fmla="*/ 0 w 325590"/>
                <a:gd name="connsiteY1" fmla="*/ 42087 h 42087"/>
                <a:gd name="connsiteX2" fmla="*/ 42087 w 325590"/>
                <a:gd name="connsiteY2" fmla="*/ 0 h 42087"/>
                <a:gd name="connsiteX3" fmla="*/ 259076 w 325590"/>
                <a:gd name="connsiteY3" fmla="*/ 0 h 42087"/>
                <a:gd name="connsiteX4" fmla="*/ 259076 w 325590"/>
                <a:gd name="connsiteY4" fmla="*/ 0 h 42087"/>
                <a:gd name="connsiteX5" fmla="*/ 325590 w 325590"/>
                <a:gd name="connsiteY5" fmla="*/ 0 h 42087"/>
                <a:gd name="connsiteX6" fmla="*/ 259076 w 325590"/>
                <a:gd name="connsiteY6" fmla="*/ 0 h 42087"/>
                <a:gd name="connsiteX7" fmla="*/ 259076 w 325590"/>
                <a:gd name="connsiteY7" fmla="*/ 0 h 42087"/>
                <a:gd name="connsiteX8" fmla="*/ 42087 w 325590"/>
                <a:gd name="connsiteY8" fmla="*/ 0 h 42087"/>
                <a:gd name="connsiteX9" fmla="*/ 0 w 325590"/>
                <a:gd name="connsiteY9" fmla="*/ 42087 h 42087"/>
                <a:gd name="connsiteX0" fmla="*/ 42089 w 325592"/>
                <a:gd name="connsiteY0" fmla="*/ 0 h 42087"/>
                <a:gd name="connsiteX1" fmla="*/ 2 w 325592"/>
                <a:gd name="connsiteY1" fmla="*/ 42087 h 42087"/>
                <a:gd name="connsiteX2" fmla="*/ 42089 w 325592"/>
                <a:gd name="connsiteY2" fmla="*/ 0 h 42087"/>
                <a:gd name="connsiteX3" fmla="*/ 259078 w 325592"/>
                <a:gd name="connsiteY3" fmla="*/ 0 h 42087"/>
                <a:gd name="connsiteX4" fmla="*/ 259078 w 325592"/>
                <a:gd name="connsiteY4" fmla="*/ 0 h 42087"/>
                <a:gd name="connsiteX5" fmla="*/ 325592 w 325592"/>
                <a:gd name="connsiteY5" fmla="*/ 0 h 42087"/>
                <a:gd name="connsiteX6" fmla="*/ 259078 w 325592"/>
                <a:gd name="connsiteY6" fmla="*/ 0 h 42087"/>
                <a:gd name="connsiteX7" fmla="*/ 259078 w 325592"/>
                <a:gd name="connsiteY7" fmla="*/ 0 h 42087"/>
                <a:gd name="connsiteX8" fmla="*/ 42089 w 325592"/>
                <a:gd name="connsiteY8" fmla="*/ 0 h 42087"/>
                <a:gd name="connsiteX0" fmla="*/ 0 w 283503"/>
                <a:gd name="connsiteY0" fmla="*/ 0 h 0"/>
                <a:gd name="connsiteX1" fmla="*/ 0 w 283503"/>
                <a:gd name="connsiteY1" fmla="*/ 0 h 0"/>
                <a:gd name="connsiteX2" fmla="*/ 216989 w 283503"/>
                <a:gd name="connsiteY2" fmla="*/ 0 h 0"/>
                <a:gd name="connsiteX3" fmla="*/ 216989 w 283503"/>
                <a:gd name="connsiteY3" fmla="*/ 0 h 0"/>
                <a:gd name="connsiteX4" fmla="*/ 283503 w 283503"/>
                <a:gd name="connsiteY4" fmla="*/ 0 h 0"/>
                <a:gd name="connsiteX5" fmla="*/ 216989 w 283503"/>
                <a:gd name="connsiteY5" fmla="*/ 0 h 0"/>
                <a:gd name="connsiteX6" fmla="*/ 216989 w 283503"/>
                <a:gd name="connsiteY6" fmla="*/ 0 h 0"/>
                <a:gd name="connsiteX7" fmla="*/ 0 w 283503"/>
                <a:gd name="connsiteY7"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503">
                  <a:moveTo>
                    <a:pt x="0" y="0"/>
                  </a:moveTo>
                  <a:lnTo>
                    <a:pt x="0" y="0"/>
                  </a:lnTo>
                  <a:lnTo>
                    <a:pt x="216989" y="0"/>
                  </a:lnTo>
                  <a:lnTo>
                    <a:pt x="216989" y="0"/>
                  </a:lnTo>
                  <a:lnTo>
                    <a:pt x="283503" y="0"/>
                  </a:lnTo>
                  <a:lnTo>
                    <a:pt x="216989" y="0"/>
                  </a:lnTo>
                  <a:lnTo>
                    <a:pt x="216989" y="0"/>
                  </a:lnTo>
                  <a:lnTo>
                    <a:pt x="0" y="0"/>
                  </a:lnTo>
                  <a:close/>
                </a:path>
              </a:pathLst>
            </a:cu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15">
              <a:extLst>
                <a:ext uri="{FF2B5EF4-FFF2-40B4-BE49-F238E27FC236}">
                  <a16:creationId xmlns:a16="http://schemas.microsoft.com/office/drawing/2014/main" id="{4FD09C68-8453-43E4-846F-2A39CC214FEB}"/>
                </a:ext>
              </a:extLst>
            </p:cNvPr>
            <p:cNvSpPr>
              <a:spLocks noEditPoints="1"/>
            </p:cNvSpPr>
            <p:nvPr userDrawn="1"/>
          </p:nvSpPr>
          <p:spPr bwMode="auto">
            <a:xfrm>
              <a:off x="4477246" y="6731768"/>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32" name="Freeform 18">
              <a:extLst>
                <a:ext uri="{FF2B5EF4-FFF2-40B4-BE49-F238E27FC236}">
                  <a16:creationId xmlns:a16="http://schemas.microsoft.com/office/drawing/2014/main" id="{A9DA543C-EDFA-4F96-B185-76B6F61F884C}"/>
                </a:ext>
              </a:extLst>
            </p:cNvPr>
            <p:cNvSpPr>
              <a:spLocks/>
            </p:cNvSpPr>
            <p:nvPr userDrawn="1"/>
          </p:nvSpPr>
          <p:spPr bwMode="auto">
            <a:xfrm>
              <a:off x="4520501"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pic>
          <p:nvPicPr>
            <p:cNvPr id="33" name="Picture 32">
              <a:extLst>
                <a:ext uri="{FF2B5EF4-FFF2-40B4-BE49-F238E27FC236}">
                  <a16:creationId xmlns:a16="http://schemas.microsoft.com/office/drawing/2014/main" id="{ECC713E5-786F-4EFB-BDE5-45928D52D6AF}"/>
                </a:ext>
              </a:extLst>
            </p:cNvPr>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4951" y="6620265"/>
              <a:ext cx="955390" cy="210480"/>
            </a:xfrm>
            <a:prstGeom prst="rect">
              <a:avLst/>
            </a:prstGeom>
          </p:spPr>
        </p:pic>
        <p:sp>
          <p:nvSpPr>
            <p:cNvPr id="34" name="Freeform 30">
              <a:extLst>
                <a:ext uri="{FF2B5EF4-FFF2-40B4-BE49-F238E27FC236}">
                  <a16:creationId xmlns:a16="http://schemas.microsoft.com/office/drawing/2014/main" id="{052FB101-3E6C-4EC5-8D93-37589F835B8F}"/>
                </a:ext>
              </a:extLst>
            </p:cNvPr>
            <p:cNvSpPr/>
            <p:nvPr userDrawn="1"/>
          </p:nvSpPr>
          <p:spPr bwMode="auto">
            <a:xfrm>
              <a:off x="10082385" y="6456984"/>
              <a:ext cx="789239" cy="535513"/>
            </a:xfrm>
            <a:custGeom>
              <a:avLst/>
              <a:gdLst>
                <a:gd name="connsiteX0" fmla="*/ 560481 w 773724"/>
                <a:gd name="connsiteY0" fmla="*/ 0 h 533030"/>
                <a:gd name="connsiteX1" fmla="*/ 649426 w 773724"/>
                <a:gd name="connsiteY1" fmla="*/ 0 h 533030"/>
                <a:gd name="connsiteX2" fmla="*/ 660415 w 773724"/>
                <a:gd name="connsiteY2" fmla="*/ 9067 h 533030"/>
                <a:gd name="connsiteX3" fmla="*/ 773724 w 773724"/>
                <a:gd name="connsiteY3" fmla="*/ 282619 h 533030"/>
                <a:gd name="connsiteX4" fmla="*/ 707654 w 773724"/>
                <a:gd name="connsiteY4" fmla="*/ 498917 h 533030"/>
                <a:gd name="connsiteX5" fmla="*/ 679508 w 773724"/>
                <a:gd name="connsiteY5" fmla="*/ 533030 h 533030"/>
                <a:gd name="connsiteX6" fmla="*/ 603760 w 773724"/>
                <a:gd name="connsiteY6" fmla="*/ 533030 h 533030"/>
                <a:gd name="connsiteX7" fmla="*/ 622123 w 773724"/>
                <a:gd name="connsiteY7" fmla="*/ 517880 h 533030"/>
                <a:gd name="connsiteX8" fmla="*/ 719571 w 773724"/>
                <a:gd name="connsiteY8" fmla="*/ 282619 h 533030"/>
                <a:gd name="connsiteX9" fmla="*/ 572883 w 773724"/>
                <a:gd name="connsiteY9" fmla="*/ 6732 h 533030"/>
                <a:gd name="connsiteX10" fmla="*/ 124298 w 773724"/>
                <a:gd name="connsiteY10" fmla="*/ 0 h 533030"/>
                <a:gd name="connsiteX11" fmla="*/ 213243 w 773724"/>
                <a:gd name="connsiteY11" fmla="*/ 0 h 533030"/>
                <a:gd name="connsiteX12" fmla="*/ 200841 w 773724"/>
                <a:gd name="connsiteY12" fmla="*/ 6732 h 533030"/>
                <a:gd name="connsiteX13" fmla="*/ 54153 w 773724"/>
                <a:gd name="connsiteY13" fmla="*/ 282619 h 533030"/>
                <a:gd name="connsiteX14" fmla="*/ 151601 w 773724"/>
                <a:gd name="connsiteY14" fmla="*/ 517880 h 533030"/>
                <a:gd name="connsiteX15" fmla="*/ 169964 w 773724"/>
                <a:gd name="connsiteY15" fmla="*/ 533030 h 533030"/>
                <a:gd name="connsiteX16" fmla="*/ 94215 w 773724"/>
                <a:gd name="connsiteY16" fmla="*/ 533030 h 533030"/>
                <a:gd name="connsiteX17" fmla="*/ 66070 w 773724"/>
                <a:gd name="connsiteY17" fmla="*/ 498917 h 533030"/>
                <a:gd name="connsiteX18" fmla="*/ 0 w 773724"/>
                <a:gd name="connsiteY18" fmla="*/ 282619 h 533030"/>
                <a:gd name="connsiteX19" fmla="*/ 113309 w 773724"/>
                <a:gd name="connsiteY19" fmla="*/ 9067 h 53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3724" h="533030">
                  <a:moveTo>
                    <a:pt x="560481" y="0"/>
                  </a:moveTo>
                  <a:lnTo>
                    <a:pt x="649426" y="0"/>
                  </a:lnTo>
                  <a:lnTo>
                    <a:pt x="660415" y="9067"/>
                  </a:lnTo>
                  <a:cubicBezTo>
                    <a:pt x="730423" y="79075"/>
                    <a:pt x="773724" y="175790"/>
                    <a:pt x="773724" y="282619"/>
                  </a:cubicBezTo>
                  <a:cubicBezTo>
                    <a:pt x="773724" y="362741"/>
                    <a:pt x="749367" y="437174"/>
                    <a:pt x="707654" y="498917"/>
                  </a:cubicBezTo>
                  <a:lnTo>
                    <a:pt x="679508" y="533030"/>
                  </a:lnTo>
                  <a:lnTo>
                    <a:pt x="603760" y="533030"/>
                  </a:lnTo>
                  <a:lnTo>
                    <a:pt x="622123" y="517880"/>
                  </a:lnTo>
                  <a:cubicBezTo>
                    <a:pt x="682331" y="457672"/>
                    <a:pt x="719571" y="374494"/>
                    <a:pt x="719571" y="282619"/>
                  </a:cubicBezTo>
                  <a:cubicBezTo>
                    <a:pt x="719571" y="167776"/>
                    <a:pt x="661384" y="66522"/>
                    <a:pt x="572883" y="6732"/>
                  </a:cubicBezTo>
                  <a:close/>
                  <a:moveTo>
                    <a:pt x="124298" y="0"/>
                  </a:moveTo>
                  <a:lnTo>
                    <a:pt x="213243" y="0"/>
                  </a:lnTo>
                  <a:lnTo>
                    <a:pt x="200841" y="6732"/>
                  </a:lnTo>
                  <a:cubicBezTo>
                    <a:pt x="112340" y="66522"/>
                    <a:pt x="54153" y="167776"/>
                    <a:pt x="54153" y="282619"/>
                  </a:cubicBezTo>
                  <a:cubicBezTo>
                    <a:pt x="54153" y="374494"/>
                    <a:pt x="91393" y="457672"/>
                    <a:pt x="151601" y="517880"/>
                  </a:cubicBezTo>
                  <a:lnTo>
                    <a:pt x="169964" y="533030"/>
                  </a:lnTo>
                  <a:lnTo>
                    <a:pt x="94215" y="533030"/>
                  </a:lnTo>
                  <a:lnTo>
                    <a:pt x="66070" y="498917"/>
                  </a:lnTo>
                  <a:cubicBezTo>
                    <a:pt x="24357" y="437174"/>
                    <a:pt x="0" y="362741"/>
                    <a:pt x="0" y="282619"/>
                  </a:cubicBezTo>
                  <a:cubicBezTo>
                    <a:pt x="0" y="175790"/>
                    <a:pt x="43301" y="79075"/>
                    <a:pt x="113309" y="9067"/>
                  </a:cubicBezTo>
                  <a:close/>
                </a:path>
              </a:pathLst>
            </a:custGeom>
            <a:solidFill>
              <a:schemeClr val="accent1"/>
            </a:solidFill>
            <a:ln w="57150"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46756180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a:extLst>
              <a:ext uri="{FF2B5EF4-FFF2-40B4-BE49-F238E27FC236}">
                <a16:creationId xmlns:a16="http://schemas.microsoft.com/office/drawing/2014/main" id="{0EA9C8C4-4013-4C88-BED1-DA5ABF97148C}"/>
              </a:ext>
            </a:extLst>
          </p:cNvPr>
          <p:cNvPicPr>
            <a:picLocks noChangeAspect="1"/>
          </p:cNvPicPr>
          <p:nvPr userDrawn="1"/>
        </p:nvPicPr>
        <p:blipFill>
          <a:blip r:embed="rId2"/>
          <a:stretch>
            <a:fillRect/>
          </a:stretch>
        </p:blipFill>
        <p:spPr>
          <a:xfrm>
            <a:off x="0" y="6291921"/>
            <a:ext cx="12192000" cy="566079"/>
          </a:xfrm>
          <a:prstGeom prst="rect">
            <a:avLst/>
          </a:prstGeom>
        </p:spPr>
      </p:pic>
    </p:spTree>
    <p:extLst>
      <p:ext uri="{BB962C8B-B14F-4D97-AF65-F5344CB8AC3E}">
        <p14:creationId xmlns:p14="http://schemas.microsoft.com/office/powerpoint/2010/main" val="81436422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rgbClr val="FFFFFF"/>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rgbClr val="FFFFFF"/>
                </a:solidFill>
                <a:latin typeface="+mj-lt"/>
              </a:defRPr>
            </a:lvl1pPr>
          </a:lstStyle>
          <a:p>
            <a:pPr lvl="0"/>
            <a:r>
              <a:rPr lang="en-US" dirty="0"/>
              <a:t>Speaker Name</a:t>
            </a:r>
          </a:p>
        </p:txBody>
      </p:sp>
    </p:spTree>
    <p:extLst>
      <p:ext uri="{BB962C8B-B14F-4D97-AF65-F5344CB8AC3E}">
        <p14:creationId xmlns:p14="http://schemas.microsoft.com/office/powerpoint/2010/main" val="1385924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861535"/>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782817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758189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0406-E6B1-42A1-8505-0F37103CB1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9FB5E0-8793-451A-A310-6537C69053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52077B-0242-457E-9537-8035BC24FBF5}"/>
              </a:ext>
            </a:extLst>
          </p:cNvPr>
          <p:cNvSpPr>
            <a:spLocks noGrp="1"/>
          </p:cNvSpPr>
          <p:nvPr>
            <p:ph type="dt" sz="half" idx="10"/>
          </p:nvPr>
        </p:nvSpPr>
        <p:spPr/>
        <p:txBody>
          <a:bodyPr/>
          <a:lstStyle/>
          <a:p>
            <a:fld id="{7521DDF1-1C3C-4809-8608-48D73F0232B1}" type="datetimeFigureOut">
              <a:rPr lang="en-US" smtClean="0"/>
              <a:t>5/25/2018</a:t>
            </a:fld>
            <a:endParaRPr lang="en-US"/>
          </a:p>
        </p:txBody>
      </p:sp>
      <p:sp>
        <p:nvSpPr>
          <p:cNvPr id="5" name="Footer Placeholder 4">
            <a:extLst>
              <a:ext uri="{FF2B5EF4-FFF2-40B4-BE49-F238E27FC236}">
                <a16:creationId xmlns:a16="http://schemas.microsoft.com/office/drawing/2014/main" id="{4A79B905-27AC-4399-B7B7-BD8A82A369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5291CD-0A95-402A-AD66-222659420F9A}"/>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34409931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B55C7-E095-4522-B6E9-739040F90F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41A01-EB0A-4C48-88A0-25ECCC0F802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B870A7-EDB9-4ACF-BEF0-9E19FCA9E68F}"/>
              </a:ext>
            </a:extLst>
          </p:cNvPr>
          <p:cNvSpPr>
            <a:spLocks noGrp="1"/>
          </p:cNvSpPr>
          <p:nvPr>
            <p:ph type="dt" sz="half" idx="10"/>
          </p:nvPr>
        </p:nvSpPr>
        <p:spPr/>
        <p:txBody>
          <a:bodyPr/>
          <a:lstStyle/>
          <a:p>
            <a:fld id="{7521DDF1-1C3C-4809-8608-48D73F0232B1}" type="datetimeFigureOut">
              <a:rPr lang="en-US" smtClean="0"/>
              <a:t>5/25/2018</a:t>
            </a:fld>
            <a:endParaRPr lang="en-US"/>
          </a:p>
        </p:txBody>
      </p:sp>
      <p:sp>
        <p:nvSpPr>
          <p:cNvPr id="5" name="Footer Placeholder 4">
            <a:extLst>
              <a:ext uri="{FF2B5EF4-FFF2-40B4-BE49-F238E27FC236}">
                <a16:creationId xmlns:a16="http://schemas.microsoft.com/office/drawing/2014/main" id="{7C08C911-4DB8-4F62-AA9D-33E7CA1559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756BA6-B6E2-40FA-AA69-597C3A564671}"/>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29305426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6FA3-FF42-49D0-A708-76A9BE07DC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A607BE-31E5-4487-B986-5D69047529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DF7FB7A-CA63-4650-A0E2-344DDDD815A8}"/>
              </a:ext>
            </a:extLst>
          </p:cNvPr>
          <p:cNvSpPr>
            <a:spLocks noGrp="1"/>
          </p:cNvSpPr>
          <p:nvPr>
            <p:ph type="dt" sz="half" idx="10"/>
          </p:nvPr>
        </p:nvSpPr>
        <p:spPr/>
        <p:txBody>
          <a:bodyPr/>
          <a:lstStyle/>
          <a:p>
            <a:fld id="{7521DDF1-1C3C-4809-8608-48D73F0232B1}" type="datetimeFigureOut">
              <a:rPr lang="en-US" smtClean="0"/>
              <a:t>5/25/2018</a:t>
            </a:fld>
            <a:endParaRPr lang="en-US"/>
          </a:p>
        </p:txBody>
      </p:sp>
      <p:sp>
        <p:nvSpPr>
          <p:cNvPr id="5" name="Footer Placeholder 4">
            <a:extLst>
              <a:ext uri="{FF2B5EF4-FFF2-40B4-BE49-F238E27FC236}">
                <a16:creationId xmlns:a16="http://schemas.microsoft.com/office/drawing/2014/main" id="{606B5184-904A-4A4C-BA0F-68699A6A2A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C430DC-DD16-4FD7-A077-8B05800E9814}"/>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24922352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14633-7813-49C2-980C-FCB66D4CD7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04D479-28DB-415E-99C1-AA6D06CAD73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BA63AE-277C-4F44-8425-3A8D793A6B3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1902A0-C27B-4654-BD52-962D0249003D}"/>
              </a:ext>
            </a:extLst>
          </p:cNvPr>
          <p:cNvSpPr>
            <a:spLocks noGrp="1"/>
          </p:cNvSpPr>
          <p:nvPr>
            <p:ph type="dt" sz="half" idx="10"/>
          </p:nvPr>
        </p:nvSpPr>
        <p:spPr/>
        <p:txBody>
          <a:bodyPr/>
          <a:lstStyle/>
          <a:p>
            <a:fld id="{7521DDF1-1C3C-4809-8608-48D73F0232B1}" type="datetimeFigureOut">
              <a:rPr lang="en-US" smtClean="0"/>
              <a:t>5/25/2018</a:t>
            </a:fld>
            <a:endParaRPr lang="en-US"/>
          </a:p>
        </p:txBody>
      </p:sp>
      <p:sp>
        <p:nvSpPr>
          <p:cNvPr id="6" name="Footer Placeholder 5">
            <a:extLst>
              <a:ext uri="{FF2B5EF4-FFF2-40B4-BE49-F238E27FC236}">
                <a16:creationId xmlns:a16="http://schemas.microsoft.com/office/drawing/2014/main" id="{C54DF7B8-5514-4D4F-A60B-5864577739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833346-B213-41E6-9482-C99BF07F85C7}"/>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22366405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1BF41-C7BE-4CD3-9AFB-05EE5D1724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A921AD-A7F9-4FB5-BBCA-2E996CB8E7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696AE6E-73FB-4FD6-86AD-A30FB8C3BCB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74849D-25E0-4834-8363-2EF63DEC8B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129FA05-2494-48AA-B980-B3874B3DD03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442CD6-4027-4AE7-991D-D1238D23FD28}"/>
              </a:ext>
            </a:extLst>
          </p:cNvPr>
          <p:cNvSpPr>
            <a:spLocks noGrp="1"/>
          </p:cNvSpPr>
          <p:nvPr>
            <p:ph type="dt" sz="half" idx="10"/>
          </p:nvPr>
        </p:nvSpPr>
        <p:spPr/>
        <p:txBody>
          <a:bodyPr/>
          <a:lstStyle/>
          <a:p>
            <a:fld id="{7521DDF1-1C3C-4809-8608-48D73F0232B1}" type="datetimeFigureOut">
              <a:rPr lang="en-US" smtClean="0"/>
              <a:t>5/25/2018</a:t>
            </a:fld>
            <a:endParaRPr lang="en-US"/>
          </a:p>
        </p:txBody>
      </p:sp>
      <p:sp>
        <p:nvSpPr>
          <p:cNvPr id="8" name="Footer Placeholder 7">
            <a:extLst>
              <a:ext uri="{FF2B5EF4-FFF2-40B4-BE49-F238E27FC236}">
                <a16:creationId xmlns:a16="http://schemas.microsoft.com/office/drawing/2014/main" id="{45F232A4-6646-426A-96C8-BC197A96BE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F8999C-66EB-4610-AA37-9D10772775FD}"/>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264899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3449F-7312-40EB-A519-BD69D508BD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5C4041-5E0B-4E86-86F6-CD1B9D61D1A7}"/>
              </a:ext>
            </a:extLst>
          </p:cNvPr>
          <p:cNvSpPr>
            <a:spLocks noGrp="1"/>
          </p:cNvSpPr>
          <p:nvPr>
            <p:ph type="dt" sz="half" idx="10"/>
          </p:nvPr>
        </p:nvSpPr>
        <p:spPr/>
        <p:txBody>
          <a:bodyPr/>
          <a:lstStyle/>
          <a:p>
            <a:fld id="{7521DDF1-1C3C-4809-8608-48D73F0232B1}" type="datetimeFigureOut">
              <a:rPr lang="en-US" smtClean="0"/>
              <a:t>5/25/2018</a:t>
            </a:fld>
            <a:endParaRPr lang="en-US"/>
          </a:p>
        </p:txBody>
      </p:sp>
      <p:sp>
        <p:nvSpPr>
          <p:cNvPr id="4" name="Footer Placeholder 3">
            <a:extLst>
              <a:ext uri="{FF2B5EF4-FFF2-40B4-BE49-F238E27FC236}">
                <a16:creationId xmlns:a16="http://schemas.microsoft.com/office/drawing/2014/main" id="{9BA62D7E-F8F2-49B5-BCDD-DD85505BC0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570984-1355-4A79-BF50-04E1D83B4A45}"/>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3693736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69F694-0248-4AC7-A0A1-55C98CE1DEB8}"/>
              </a:ext>
            </a:extLst>
          </p:cNvPr>
          <p:cNvSpPr>
            <a:spLocks noGrp="1"/>
          </p:cNvSpPr>
          <p:nvPr>
            <p:ph type="dt" sz="half" idx="10"/>
          </p:nvPr>
        </p:nvSpPr>
        <p:spPr/>
        <p:txBody>
          <a:bodyPr/>
          <a:lstStyle/>
          <a:p>
            <a:fld id="{7521DDF1-1C3C-4809-8608-48D73F0232B1}" type="datetimeFigureOut">
              <a:rPr lang="en-US" smtClean="0"/>
              <a:t>5/25/2018</a:t>
            </a:fld>
            <a:endParaRPr lang="en-US"/>
          </a:p>
        </p:txBody>
      </p:sp>
      <p:sp>
        <p:nvSpPr>
          <p:cNvPr id="3" name="Footer Placeholder 2">
            <a:extLst>
              <a:ext uri="{FF2B5EF4-FFF2-40B4-BE49-F238E27FC236}">
                <a16:creationId xmlns:a16="http://schemas.microsoft.com/office/drawing/2014/main" id="{B8FF1E08-A31A-4576-825F-665B5FBF38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222514-AF93-414F-9E3F-494193E0E717}"/>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25786547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9351D-62F7-4B6C-8669-7F6F7BE5EE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C8A30E-75AC-4853-B926-B6DC9F6759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AB332F-0458-4885-8C5E-8F29B2CB9D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7483059-E829-44F0-AB8F-E7F5C5C0B230}"/>
              </a:ext>
            </a:extLst>
          </p:cNvPr>
          <p:cNvSpPr>
            <a:spLocks noGrp="1"/>
          </p:cNvSpPr>
          <p:nvPr>
            <p:ph type="dt" sz="half" idx="10"/>
          </p:nvPr>
        </p:nvSpPr>
        <p:spPr/>
        <p:txBody>
          <a:bodyPr/>
          <a:lstStyle/>
          <a:p>
            <a:fld id="{7521DDF1-1C3C-4809-8608-48D73F0232B1}" type="datetimeFigureOut">
              <a:rPr lang="en-US" smtClean="0"/>
              <a:t>5/25/2018</a:t>
            </a:fld>
            <a:endParaRPr lang="en-US"/>
          </a:p>
        </p:txBody>
      </p:sp>
      <p:sp>
        <p:nvSpPr>
          <p:cNvPr id="6" name="Footer Placeholder 5">
            <a:extLst>
              <a:ext uri="{FF2B5EF4-FFF2-40B4-BE49-F238E27FC236}">
                <a16:creationId xmlns:a16="http://schemas.microsoft.com/office/drawing/2014/main" id="{9D919782-0359-4B59-8070-67CD17E226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33665B-3717-432D-9661-C8366221136B}"/>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15403770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1313E-5D10-4C5F-99A6-627B874C54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F3102F-46B0-4B30-9FF9-F41306272F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559FC3-305F-44F4-89A8-1E752E162C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2B26ED-8484-4B14-BD8F-2640C93BD083}"/>
              </a:ext>
            </a:extLst>
          </p:cNvPr>
          <p:cNvSpPr>
            <a:spLocks noGrp="1"/>
          </p:cNvSpPr>
          <p:nvPr>
            <p:ph type="dt" sz="half" idx="10"/>
          </p:nvPr>
        </p:nvSpPr>
        <p:spPr/>
        <p:txBody>
          <a:bodyPr/>
          <a:lstStyle/>
          <a:p>
            <a:fld id="{7521DDF1-1C3C-4809-8608-48D73F0232B1}" type="datetimeFigureOut">
              <a:rPr lang="en-US" smtClean="0"/>
              <a:t>5/25/2018</a:t>
            </a:fld>
            <a:endParaRPr lang="en-US"/>
          </a:p>
        </p:txBody>
      </p:sp>
      <p:sp>
        <p:nvSpPr>
          <p:cNvPr id="6" name="Footer Placeholder 5">
            <a:extLst>
              <a:ext uri="{FF2B5EF4-FFF2-40B4-BE49-F238E27FC236}">
                <a16:creationId xmlns:a16="http://schemas.microsoft.com/office/drawing/2014/main" id="{ED5B453B-84B8-4636-B15E-2B12AE2DF3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E30E72-355C-431C-92F9-72ACA52550EB}"/>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36256453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7700-EF79-437B-97B2-AFBB909DA8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6A0631-CF6D-4353-9EBE-9260309BA05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65F8B0-87D4-4202-9B51-E1D0840727F5}"/>
              </a:ext>
            </a:extLst>
          </p:cNvPr>
          <p:cNvSpPr>
            <a:spLocks noGrp="1"/>
          </p:cNvSpPr>
          <p:nvPr>
            <p:ph type="dt" sz="half" idx="10"/>
          </p:nvPr>
        </p:nvSpPr>
        <p:spPr/>
        <p:txBody>
          <a:bodyPr/>
          <a:lstStyle/>
          <a:p>
            <a:fld id="{7521DDF1-1C3C-4809-8608-48D73F0232B1}" type="datetimeFigureOut">
              <a:rPr lang="en-US" smtClean="0"/>
              <a:t>5/25/2018</a:t>
            </a:fld>
            <a:endParaRPr lang="en-US"/>
          </a:p>
        </p:txBody>
      </p:sp>
      <p:sp>
        <p:nvSpPr>
          <p:cNvPr id="5" name="Footer Placeholder 4">
            <a:extLst>
              <a:ext uri="{FF2B5EF4-FFF2-40B4-BE49-F238E27FC236}">
                <a16:creationId xmlns:a16="http://schemas.microsoft.com/office/drawing/2014/main" id="{3D52189B-A4A4-4DA6-A1FF-5888A3F414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2D16E1-69C0-43BF-8C19-530D20BA879B}"/>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263623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522199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A93E8D-3370-4D55-B002-DBE61F831C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8B7F50-78E6-42D1-9DB3-A59604E25B0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0C9EED-5228-441D-BA6C-993083B93A5F}"/>
              </a:ext>
            </a:extLst>
          </p:cNvPr>
          <p:cNvSpPr>
            <a:spLocks noGrp="1"/>
          </p:cNvSpPr>
          <p:nvPr>
            <p:ph type="dt" sz="half" idx="10"/>
          </p:nvPr>
        </p:nvSpPr>
        <p:spPr/>
        <p:txBody>
          <a:bodyPr/>
          <a:lstStyle/>
          <a:p>
            <a:fld id="{7521DDF1-1C3C-4809-8608-48D73F0232B1}" type="datetimeFigureOut">
              <a:rPr lang="en-US" smtClean="0"/>
              <a:t>5/25/2018</a:t>
            </a:fld>
            <a:endParaRPr lang="en-US"/>
          </a:p>
        </p:txBody>
      </p:sp>
      <p:sp>
        <p:nvSpPr>
          <p:cNvPr id="5" name="Footer Placeholder 4">
            <a:extLst>
              <a:ext uri="{FF2B5EF4-FFF2-40B4-BE49-F238E27FC236}">
                <a16:creationId xmlns:a16="http://schemas.microsoft.com/office/drawing/2014/main" id="{0A690AC0-628A-437E-9823-93BFAAE211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C332C8-3B86-422D-865E-3E64C8A808D2}"/>
              </a:ext>
            </a:extLst>
          </p:cNvPr>
          <p:cNvSpPr>
            <a:spLocks noGrp="1"/>
          </p:cNvSpPr>
          <p:nvPr>
            <p:ph type="sldNum" sz="quarter" idx="12"/>
          </p:nvPr>
        </p:nvSpPr>
        <p:spPr/>
        <p:txBody>
          <a:bodyPr/>
          <a:lstStyle/>
          <a:p>
            <a:fld id="{1938625E-1AFA-4D85-B8F0-A46302CDFE46}" type="slidenum">
              <a:rPr lang="en-US" smtClean="0"/>
              <a:t>‹#›</a:t>
            </a:fld>
            <a:endParaRPr lang="en-US"/>
          </a:p>
        </p:txBody>
      </p:sp>
    </p:spTree>
    <p:extLst>
      <p:ext uri="{BB962C8B-B14F-4D97-AF65-F5344CB8AC3E}">
        <p14:creationId xmlns:p14="http://schemas.microsoft.com/office/powerpoint/2010/main" val="4175191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55029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1"/>
            <a:ext cx="11353800" cy="3066444"/>
          </a:xfrm>
        </p:spPr>
        <p:txBody>
          <a:bodyPr lIns="393192"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29051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555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7B6CC-D100-4EDE-9B57-0028839A2E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6E69006-54F5-405A-A48F-EE0B13C169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32FE23B-887B-4B4C-BC57-8682DCC2BC70}"/>
              </a:ext>
            </a:extLst>
          </p:cNvPr>
          <p:cNvSpPr>
            <a:spLocks noGrp="1"/>
          </p:cNvSpPr>
          <p:nvPr>
            <p:ph type="dt" sz="half" idx="10"/>
          </p:nvPr>
        </p:nvSpPr>
        <p:spPr/>
        <p:txBody>
          <a:bodyPr/>
          <a:lstStyle/>
          <a:p>
            <a:fld id="{D67D8791-1773-4E6A-AA99-B1D40149EC84}" type="datetimeFigureOut">
              <a:rPr lang="en-IN" smtClean="0"/>
              <a:t>25-05-2018</a:t>
            </a:fld>
            <a:endParaRPr lang="en-IN"/>
          </a:p>
        </p:txBody>
      </p:sp>
      <p:sp>
        <p:nvSpPr>
          <p:cNvPr id="5" name="Footer Placeholder 4">
            <a:extLst>
              <a:ext uri="{FF2B5EF4-FFF2-40B4-BE49-F238E27FC236}">
                <a16:creationId xmlns:a16="http://schemas.microsoft.com/office/drawing/2014/main" id="{E1548015-03C9-4783-863F-B65EA3D01B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F925F3-9A42-421D-A437-003140029D68}"/>
              </a:ext>
            </a:extLst>
          </p:cNvPr>
          <p:cNvSpPr>
            <a:spLocks noGrp="1"/>
          </p:cNvSpPr>
          <p:nvPr>
            <p:ph type="sldNum" sz="quarter" idx="12"/>
          </p:nvPr>
        </p:nvSpPr>
        <p:spPr/>
        <p:txBody>
          <a:bodyPr/>
          <a:lstStyle/>
          <a:p>
            <a:fld id="{3DF7879A-BE72-4568-B585-8A235DD2AA4C}" type="slidenum">
              <a:rPr lang="en-IN" smtClean="0"/>
              <a:t>‹#›</a:t>
            </a:fld>
            <a:endParaRPr lang="en-IN"/>
          </a:p>
        </p:txBody>
      </p:sp>
    </p:spTree>
    <p:extLst>
      <p:ext uri="{BB962C8B-B14F-4D97-AF65-F5344CB8AC3E}">
        <p14:creationId xmlns:p14="http://schemas.microsoft.com/office/powerpoint/2010/main" val="2609753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27651623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09676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1.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6.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7.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
        <p:nvSpPr>
          <p:cNvPr id="5" name="Rectangle 4"/>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12"/>
          <p:cNvSpPr>
            <a:spLocks/>
          </p:cNvSpPr>
          <p:nvPr userDrawn="1"/>
        </p:nvSpPr>
        <p:spPr bwMode="auto">
          <a:xfrm>
            <a:off x="9338575" y="6671074"/>
            <a:ext cx="267151" cy="36751"/>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 name="Freeform 13"/>
          <p:cNvSpPr>
            <a:spLocks/>
          </p:cNvSpPr>
          <p:nvPr userDrawn="1"/>
        </p:nvSpPr>
        <p:spPr bwMode="auto">
          <a:xfrm>
            <a:off x="9568976" y="6630788"/>
            <a:ext cx="315211" cy="178000"/>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 name="Freeform 14"/>
          <p:cNvSpPr>
            <a:spLocks/>
          </p:cNvSpPr>
          <p:nvPr userDrawn="1"/>
        </p:nvSpPr>
        <p:spPr bwMode="auto">
          <a:xfrm>
            <a:off x="10640913" y="6482371"/>
            <a:ext cx="522288" cy="143470"/>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0" name="Freeform 15"/>
          <p:cNvSpPr>
            <a:spLocks noEditPoints="1"/>
          </p:cNvSpPr>
          <p:nvPr userDrawn="1"/>
        </p:nvSpPr>
        <p:spPr bwMode="auto">
          <a:xfrm>
            <a:off x="10737738" y="6731854"/>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8"/>
          <p:cNvSpPr>
            <a:spLocks/>
          </p:cNvSpPr>
          <p:nvPr userDrawn="1"/>
        </p:nvSpPr>
        <p:spPr bwMode="auto">
          <a:xfrm>
            <a:off x="10780142" y="6594038"/>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9"/>
          <p:cNvSpPr>
            <a:spLocks noEditPoints="1"/>
          </p:cNvSpPr>
          <p:nvPr userDrawn="1"/>
        </p:nvSpPr>
        <p:spPr bwMode="auto">
          <a:xfrm>
            <a:off x="9680004" y="6773987"/>
            <a:ext cx="96951" cy="96322"/>
          </a:xfrm>
          <a:prstGeom prst="donut">
            <a:avLst>
              <a:gd name="adj" fmla="val 32081"/>
            </a:avLst>
          </a:pr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20"/>
          <p:cNvSpPr>
            <a:spLocks noEditPoints="1"/>
          </p:cNvSpPr>
          <p:nvPr userDrawn="1"/>
        </p:nvSpPr>
        <p:spPr bwMode="auto">
          <a:xfrm>
            <a:off x="10946230" y="6352330"/>
            <a:ext cx="108839" cy="108839"/>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5"/>
          <p:cNvSpPr>
            <a:spLocks/>
          </p:cNvSpPr>
          <p:nvPr userDrawn="1"/>
        </p:nvSpPr>
        <p:spPr bwMode="auto">
          <a:xfrm>
            <a:off x="10008323" y="6547392"/>
            <a:ext cx="489071" cy="228280"/>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6"/>
          <p:cNvSpPr>
            <a:spLocks noEditPoints="1"/>
          </p:cNvSpPr>
          <p:nvPr userDrawn="1"/>
        </p:nvSpPr>
        <p:spPr bwMode="auto">
          <a:xfrm>
            <a:off x="10075464" y="6406749"/>
            <a:ext cx="107426" cy="107426"/>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7"/>
          <p:cNvSpPr>
            <a:spLocks noEditPoints="1"/>
          </p:cNvSpPr>
          <p:nvPr userDrawn="1"/>
        </p:nvSpPr>
        <p:spPr bwMode="auto">
          <a:xfrm>
            <a:off x="10218228" y="6447034"/>
            <a:ext cx="107426" cy="10813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7" name="Freeform 8"/>
          <p:cNvSpPr>
            <a:spLocks noEditPoints="1"/>
          </p:cNvSpPr>
          <p:nvPr userDrawn="1"/>
        </p:nvSpPr>
        <p:spPr bwMode="auto">
          <a:xfrm>
            <a:off x="10360286" y="6362931"/>
            <a:ext cx="108133" cy="10813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9"/>
          <p:cNvSpPr>
            <a:spLocks/>
          </p:cNvSpPr>
          <p:nvPr userDrawn="1"/>
        </p:nvSpPr>
        <p:spPr bwMode="auto">
          <a:xfrm>
            <a:off x="10144020" y="6454101"/>
            <a:ext cx="110960" cy="60074"/>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0"/>
          <p:cNvSpPr>
            <a:spLocks/>
          </p:cNvSpPr>
          <p:nvPr userDrawn="1"/>
        </p:nvSpPr>
        <p:spPr bwMode="auto">
          <a:xfrm>
            <a:off x="10288904" y="6423005"/>
            <a:ext cx="118028" cy="91171"/>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1"/>
          <p:cNvSpPr>
            <a:spLocks/>
          </p:cNvSpPr>
          <p:nvPr userDrawn="1"/>
        </p:nvSpPr>
        <p:spPr bwMode="auto">
          <a:xfrm>
            <a:off x="9999843" y="6466115"/>
            <a:ext cx="121561" cy="105306"/>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21" name="Group 20"/>
          <p:cNvGrpSpPr/>
          <p:nvPr userDrawn="1"/>
        </p:nvGrpSpPr>
        <p:grpSpPr>
          <a:xfrm rot="16200000">
            <a:off x="2609023" y="3862258"/>
            <a:ext cx="337507" cy="5555552"/>
            <a:chOff x="9312007" y="34787"/>
            <a:chExt cx="1212906" cy="3143923"/>
          </a:xfrm>
        </p:grpSpPr>
        <p:sp>
          <p:nvSpPr>
            <p:cNvPr id="22" name="Bent Arrow 21"/>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 name="Bent Arrow 22"/>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4" name="Bent Arrow 23"/>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 name="Bent Arrow 24"/>
          <p:cNvSpPr/>
          <p:nvPr userDrawn="1"/>
        </p:nvSpPr>
        <p:spPr bwMode="auto">
          <a:xfrm rot="10800000" flipH="1">
            <a:off x="2049681" y="6370315"/>
            <a:ext cx="7843864" cy="98052"/>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Bent Arrow 25"/>
          <p:cNvSpPr/>
          <p:nvPr userDrawn="1"/>
        </p:nvSpPr>
        <p:spPr bwMode="auto">
          <a:xfrm rot="10800000">
            <a:off x="11224377" y="6352329"/>
            <a:ext cx="709317" cy="216370"/>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7" name="Bent Arrow 44"/>
          <p:cNvSpPr/>
          <p:nvPr userDrawn="1"/>
        </p:nvSpPr>
        <p:spPr bwMode="auto">
          <a:xfrm rot="16200000">
            <a:off x="11424801" y="6722154"/>
            <a:ext cx="283503" cy="0"/>
          </a:xfrm>
          <a:custGeom>
            <a:avLst/>
            <a:gdLst>
              <a:gd name="connsiteX0" fmla="*/ 0 w 325590"/>
              <a:gd name="connsiteY0" fmla="*/ 266055 h 266055"/>
              <a:gd name="connsiteX1" fmla="*/ 0 w 325590"/>
              <a:gd name="connsiteY1" fmla="*/ 42087 h 266055"/>
              <a:gd name="connsiteX2" fmla="*/ 42087 w 325590"/>
              <a:gd name="connsiteY2" fmla="*/ 0 h 266055"/>
              <a:gd name="connsiteX3" fmla="*/ 259076 w 325590"/>
              <a:gd name="connsiteY3" fmla="*/ 0 h 266055"/>
              <a:gd name="connsiteX4" fmla="*/ 259076 w 325590"/>
              <a:gd name="connsiteY4" fmla="*/ 0 h 266055"/>
              <a:gd name="connsiteX5" fmla="*/ 325590 w 325590"/>
              <a:gd name="connsiteY5" fmla="*/ 0 h 266055"/>
              <a:gd name="connsiteX6" fmla="*/ 259076 w 325590"/>
              <a:gd name="connsiteY6" fmla="*/ 0 h 266055"/>
              <a:gd name="connsiteX7" fmla="*/ 259076 w 325590"/>
              <a:gd name="connsiteY7" fmla="*/ 0 h 266055"/>
              <a:gd name="connsiteX8" fmla="*/ 42087 w 325590"/>
              <a:gd name="connsiteY8" fmla="*/ 0 h 266055"/>
              <a:gd name="connsiteX9" fmla="*/ 0 w 325590"/>
              <a:gd name="connsiteY9" fmla="*/ 42087 h 266055"/>
              <a:gd name="connsiteX10" fmla="*/ 0 w 325590"/>
              <a:gd name="connsiteY10" fmla="*/ 266055 h 266055"/>
              <a:gd name="connsiteX0" fmla="*/ 0 w 325590"/>
              <a:gd name="connsiteY0" fmla="*/ 42087 h 42087"/>
              <a:gd name="connsiteX1" fmla="*/ 0 w 325590"/>
              <a:gd name="connsiteY1" fmla="*/ 42087 h 42087"/>
              <a:gd name="connsiteX2" fmla="*/ 42087 w 325590"/>
              <a:gd name="connsiteY2" fmla="*/ 0 h 42087"/>
              <a:gd name="connsiteX3" fmla="*/ 259076 w 325590"/>
              <a:gd name="connsiteY3" fmla="*/ 0 h 42087"/>
              <a:gd name="connsiteX4" fmla="*/ 259076 w 325590"/>
              <a:gd name="connsiteY4" fmla="*/ 0 h 42087"/>
              <a:gd name="connsiteX5" fmla="*/ 325590 w 325590"/>
              <a:gd name="connsiteY5" fmla="*/ 0 h 42087"/>
              <a:gd name="connsiteX6" fmla="*/ 259076 w 325590"/>
              <a:gd name="connsiteY6" fmla="*/ 0 h 42087"/>
              <a:gd name="connsiteX7" fmla="*/ 259076 w 325590"/>
              <a:gd name="connsiteY7" fmla="*/ 0 h 42087"/>
              <a:gd name="connsiteX8" fmla="*/ 42087 w 325590"/>
              <a:gd name="connsiteY8" fmla="*/ 0 h 42087"/>
              <a:gd name="connsiteX9" fmla="*/ 0 w 325590"/>
              <a:gd name="connsiteY9" fmla="*/ 42087 h 42087"/>
              <a:gd name="connsiteX0" fmla="*/ 42089 w 325592"/>
              <a:gd name="connsiteY0" fmla="*/ 0 h 42087"/>
              <a:gd name="connsiteX1" fmla="*/ 2 w 325592"/>
              <a:gd name="connsiteY1" fmla="*/ 42087 h 42087"/>
              <a:gd name="connsiteX2" fmla="*/ 42089 w 325592"/>
              <a:gd name="connsiteY2" fmla="*/ 0 h 42087"/>
              <a:gd name="connsiteX3" fmla="*/ 259078 w 325592"/>
              <a:gd name="connsiteY3" fmla="*/ 0 h 42087"/>
              <a:gd name="connsiteX4" fmla="*/ 259078 w 325592"/>
              <a:gd name="connsiteY4" fmla="*/ 0 h 42087"/>
              <a:gd name="connsiteX5" fmla="*/ 325592 w 325592"/>
              <a:gd name="connsiteY5" fmla="*/ 0 h 42087"/>
              <a:gd name="connsiteX6" fmla="*/ 259078 w 325592"/>
              <a:gd name="connsiteY6" fmla="*/ 0 h 42087"/>
              <a:gd name="connsiteX7" fmla="*/ 259078 w 325592"/>
              <a:gd name="connsiteY7" fmla="*/ 0 h 42087"/>
              <a:gd name="connsiteX8" fmla="*/ 42089 w 325592"/>
              <a:gd name="connsiteY8" fmla="*/ 0 h 42087"/>
              <a:gd name="connsiteX0" fmla="*/ 0 w 283503"/>
              <a:gd name="connsiteY0" fmla="*/ 0 h 0"/>
              <a:gd name="connsiteX1" fmla="*/ 0 w 283503"/>
              <a:gd name="connsiteY1" fmla="*/ 0 h 0"/>
              <a:gd name="connsiteX2" fmla="*/ 216989 w 283503"/>
              <a:gd name="connsiteY2" fmla="*/ 0 h 0"/>
              <a:gd name="connsiteX3" fmla="*/ 216989 w 283503"/>
              <a:gd name="connsiteY3" fmla="*/ 0 h 0"/>
              <a:gd name="connsiteX4" fmla="*/ 283503 w 283503"/>
              <a:gd name="connsiteY4" fmla="*/ 0 h 0"/>
              <a:gd name="connsiteX5" fmla="*/ 216989 w 283503"/>
              <a:gd name="connsiteY5" fmla="*/ 0 h 0"/>
              <a:gd name="connsiteX6" fmla="*/ 216989 w 283503"/>
              <a:gd name="connsiteY6" fmla="*/ 0 h 0"/>
              <a:gd name="connsiteX7" fmla="*/ 0 w 283503"/>
              <a:gd name="connsiteY7"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503">
                <a:moveTo>
                  <a:pt x="0" y="0"/>
                </a:moveTo>
                <a:lnTo>
                  <a:pt x="0" y="0"/>
                </a:lnTo>
                <a:lnTo>
                  <a:pt x="216989" y="0"/>
                </a:lnTo>
                <a:lnTo>
                  <a:pt x="216989" y="0"/>
                </a:lnTo>
                <a:lnTo>
                  <a:pt x="283503" y="0"/>
                </a:lnTo>
                <a:lnTo>
                  <a:pt x="216989" y="0"/>
                </a:lnTo>
                <a:lnTo>
                  <a:pt x="216989" y="0"/>
                </a:lnTo>
                <a:lnTo>
                  <a:pt x="0" y="0"/>
                </a:lnTo>
                <a:close/>
              </a:path>
            </a:pathLst>
          </a:cu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9"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pic>
        <p:nvPicPr>
          <p:cNvPr id="30" name="Picture 29"/>
          <p:cNvPicPr>
            <a:picLocks noChangeAspect="1"/>
          </p:cNvPicPr>
          <p:nvPr userDrawn="1"/>
        </p:nvPicPr>
        <p:blipFill>
          <a:blip r:embed="rId5"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
        <p:nvSpPr>
          <p:cNvPr id="31" name="Freeform 30"/>
          <p:cNvSpPr/>
          <p:nvPr userDrawn="1"/>
        </p:nvSpPr>
        <p:spPr bwMode="auto">
          <a:xfrm>
            <a:off x="9884187" y="6330951"/>
            <a:ext cx="773724" cy="525060"/>
          </a:xfrm>
          <a:custGeom>
            <a:avLst/>
            <a:gdLst>
              <a:gd name="connsiteX0" fmla="*/ 560481 w 773724"/>
              <a:gd name="connsiteY0" fmla="*/ 0 h 533030"/>
              <a:gd name="connsiteX1" fmla="*/ 649426 w 773724"/>
              <a:gd name="connsiteY1" fmla="*/ 0 h 533030"/>
              <a:gd name="connsiteX2" fmla="*/ 660415 w 773724"/>
              <a:gd name="connsiteY2" fmla="*/ 9067 h 533030"/>
              <a:gd name="connsiteX3" fmla="*/ 773724 w 773724"/>
              <a:gd name="connsiteY3" fmla="*/ 282619 h 533030"/>
              <a:gd name="connsiteX4" fmla="*/ 707654 w 773724"/>
              <a:gd name="connsiteY4" fmla="*/ 498917 h 533030"/>
              <a:gd name="connsiteX5" fmla="*/ 679508 w 773724"/>
              <a:gd name="connsiteY5" fmla="*/ 533030 h 533030"/>
              <a:gd name="connsiteX6" fmla="*/ 603760 w 773724"/>
              <a:gd name="connsiteY6" fmla="*/ 533030 h 533030"/>
              <a:gd name="connsiteX7" fmla="*/ 622123 w 773724"/>
              <a:gd name="connsiteY7" fmla="*/ 517880 h 533030"/>
              <a:gd name="connsiteX8" fmla="*/ 719571 w 773724"/>
              <a:gd name="connsiteY8" fmla="*/ 282619 h 533030"/>
              <a:gd name="connsiteX9" fmla="*/ 572883 w 773724"/>
              <a:gd name="connsiteY9" fmla="*/ 6732 h 533030"/>
              <a:gd name="connsiteX10" fmla="*/ 124298 w 773724"/>
              <a:gd name="connsiteY10" fmla="*/ 0 h 533030"/>
              <a:gd name="connsiteX11" fmla="*/ 213243 w 773724"/>
              <a:gd name="connsiteY11" fmla="*/ 0 h 533030"/>
              <a:gd name="connsiteX12" fmla="*/ 200841 w 773724"/>
              <a:gd name="connsiteY12" fmla="*/ 6732 h 533030"/>
              <a:gd name="connsiteX13" fmla="*/ 54153 w 773724"/>
              <a:gd name="connsiteY13" fmla="*/ 282619 h 533030"/>
              <a:gd name="connsiteX14" fmla="*/ 151601 w 773724"/>
              <a:gd name="connsiteY14" fmla="*/ 517880 h 533030"/>
              <a:gd name="connsiteX15" fmla="*/ 169964 w 773724"/>
              <a:gd name="connsiteY15" fmla="*/ 533030 h 533030"/>
              <a:gd name="connsiteX16" fmla="*/ 94215 w 773724"/>
              <a:gd name="connsiteY16" fmla="*/ 533030 h 533030"/>
              <a:gd name="connsiteX17" fmla="*/ 66070 w 773724"/>
              <a:gd name="connsiteY17" fmla="*/ 498917 h 533030"/>
              <a:gd name="connsiteX18" fmla="*/ 0 w 773724"/>
              <a:gd name="connsiteY18" fmla="*/ 282619 h 533030"/>
              <a:gd name="connsiteX19" fmla="*/ 113309 w 773724"/>
              <a:gd name="connsiteY19" fmla="*/ 9067 h 53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3724" h="533030">
                <a:moveTo>
                  <a:pt x="560481" y="0"/>
                </a:moveTo>
                <a:lnTo>
                  <a:pt x="649426" y="0"/>
                </a:lnTo>
                <a:lnTo>
                  <a:pt x="660415" y="9067"/>
                </a:lnTo>
                <a:cubicBezTo>
                  <a:pt x="730423" y="79075"/>
                  <a:pt x="773724" y="175790"/>
                  <a:pt x="773724" y="282619"/>
                </a:cubicBezTo>
                <a:cubicBezTo>
                  <a:pt x="773724" y="362741"/>
                  <a:pt x="749367" y="437174"/>
                  <a:pt x="707654" y="498917"/>
                </a:cubicBezTo>
                <a:lnTo>
                  <a:pt x="679508" y="533030"/>
                </a:lnTo>
                <a:lnTo>
                  <a:pt x="603760" y="533030"/>
                </a:lnTo>
                <a:lnTo>
                  <a:pt x="622123" y="517880"/>
                </a:lnTo>
                <a:cubicBezTo>
                  <a:pt x="682331" y="457672"/>
                  <a:pt x="719571" y="374494"/>
                  <a:pt x="719571" y="282619"/>
                </a:cubicBezTo>
                <a:cubicBezTo>
                  <a:pt x="719571" y="167776"/>
                  <a:pt x="661384" y="66522"/>
                  <a:pt x="572883" y="6732"/>
                </a:cubicBezTo>
                <a:close/>
                <a:moveTo>
                  <a:pt x="124298" y="0"/>
                </a:moveTo>
                <a:lnTo>
                  <a:pt x="213243" y="0"/>
                </a:lnTo>
                <a:lnTo>
                  <a:pt x="200841" y="6732"/>
                </a:lnTo>
                <a:cubicBezTo>
                  <a:pt x="112340" y="66522"/>
                  <a:pt x="54153" y="167776"/>
                  <a:pt x="54153" y="282619"/>
                </a:cubicBezTo>
                <a:cubicBezTo>
                  <a:pt x="54153" y="374494"/>
                  <a:pt x="91393" y="457672"/>
                  <a:pt x="151601" y="517880"/>
                </a:cubicBezTo>
                <a:lnTo>
                  <a:pt x="169964" y="533030"/>
                </a:lnTo>
                <a:lnTo>
                  <a:pt x="94215" y="533030"/>
                </a:lnTo>
                <a:lnTo>
                  <a:pt x="66070" y="498917"/>
                </a:lnTo>
                <a:cubicBezTo>
                  <a:pt x="24357" y="437174"/>
                  <a:pt x="0" y="362741"/>
                  <a:pt x="0" y="282619"/>
                </a:cubicBezTo>
                <a:cubicBezTo>
                  <a:pt x="0" y="175790"/>
                  <a:pt x="43301" y="79075"/>
                  <a:pt x="113309" y="9067"/>
                </a:cubicBezTo>
                <a:close/>
              </a:path>
            </a:pathLst>
          </a:custGeom>
          <a:solidFill>
            <a:schemeClr val="accent1"/>
          </a:solidFill>
          <a:ln w="57150"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78351409"/>
      </p:ext>
    </p:extLst>
  </p:cSld>
  <p:clrMap bg1="lt1" tx1="dk1" bg2="lt2" tx2="dk2" accent1="accent1" accent2="accent2" accent3="accent3" accent4="accent4" accent5="accent5" accent6="accent6" hlink="hlink" folHlink="folHlink"/>
  <p:sldLayoutIdLst>
    <p:sldLayoutId id="2147484317" r:id="rId1"/>
    <p:sldLayoutId id="2147484327" r:id="rId2"/>
  </p:sldLayoutIdLst>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19242847"/>
      </p:ext>
    </p:extLst>
  </p:cSld>
  <p:clrMap bg1="dk1" tx1="lt1" bg2="dk2" tx2="lt2" accent1="accent1" accent2="accent2" accent3="accent3" accent4="accent4" accent5="accent5" accent6="accent6" hlink="hlink" folHlink="folHlink"/>
  <p:sldLayoutIdLst>
    <p:sldLayoutId id="2147484347" r:id="rId1"/>
    <p:sldLayoutId id="2147484348" r:id="rId2"/>
    <p:sldLayoutId id="2147484428" r:id="rId3"/>
    <p:sldLayoutId id="2147484429" r:id="rId4"/>
    <p:sldLayoutId id="2147484430" r:id="rId5"/>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037858204"/>
      </p:ext>
    </p:extLst>
  </p:cSld>
  <p:clrMap bg1="dk1" tx1="lt1" bg2="dk2" tx2="lt2" accent1="accent1" accent2="accent2" accent3="accent3" accent4="accent4" accent5="accent5" accent6="accent6" hlink="hlink" folHlink="folHlink"/>
  <p:sldLayoutIdLst>
    <p:sldLayoutId id="2147484387" r:id="rId1"/>
    <p:sldLayoutId id="2147484425" r:id="rId2"/>
    <p:sldLayoutId id="2147484431" r:id="rId3"/>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84022540"/>
      </p:ext>
    </p:extLst>
  </p:cSld>
  <p:clrMap bg1="lt1" tx1="dk1" bg2="lt2" tx2="dk2" accent1="accent1" accent2="accent2" accent3="accent3" accent4="accent4" accent5="accent5" accent6="accent6" hlink="hlink" folHlink="folHlink"/>
  <p:sldLayoutIdLst>
    <p:sldLayoutId id="2147484389"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7" y="-216"/>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543"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543"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543"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543"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543"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543"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G:32 B:80</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543"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543"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3543"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543"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543"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848137054"/>
      </p:ext>
    </p:extLst>
  </p:cSld>
  <p:clrMap bg1="lt1" tx1="dk1" bg2="lt2" tx2="dk2" accent1="accent1" accent2="accent2" accent3="accent3" accent4="accent4" accent5="accent5" accent6="accent6" hlink="hlink" folHlink="folHlink"/>
  <p:sldLayoutIdLst>
    <p:sldLayoutId id="2147484392" r:id="rId1"/>
    <p:sldLayoutId id="2147484393" r:id="rId2"/>
    <p:sldLayoutId id="2147484394" r:id="rId3"/>
  </p:sldLayoutIdLst>
  <p:transition>
    <p:fade/>
  </p:transition>
  <p:txStyles>
    <p:titleStyle>
      <a:lvl1pPr algn="l" defTabSz="913807"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39" marR="0" indent="-335939" algn="l" defTabSz="913807"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341" marR="0" indent="-236402" algn="l" defTabSz="913807"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58"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81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177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2970"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874"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778"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683"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07" rtl="0" eaLnBrk="1" latinLnBrk="0" hangingPunct="1">
        <a:defRPr sz="1763" kern="1200">
          <a:solidFill>
            <a:schemeClr val="tx1"/>
          </a:solidFill>
          <a:latin typeface="+mn-lt"/>
          <a:ea typeface="+mn-ea"/>
          <a:cs typeface="+mn-cs"/>
        </a:defRPr>
      </a:lvl1pPr>
      <a:lvl2pPr marL="456904" algn="l" defTabSz="913807" rtl="0" eaLnBrk="1" latinLnBrk="0" hangingPunct="1">
        <a:defRPr sz="1763" kern="1200">
          <a:solidFill>
            <a:schemeClr val="tx1"/>
          </a:solidFill>
          <a:latin typeface="+mn-lt"/>
          <a:ea typeface="+mn-ea"/>
          <a:cs typeface="+mn-cs"/>
        </a:defRPr>
      </a:lvl2pPr>
      <a:lvl3pPr marL="913807" algn="l" defTabSz="913807" rtl="0" eaLnBrk="1" latinLnBrk="0" hangingPunct="1">
        <a:defRPr sz="1763" kern="1200">
          <a:solidFill>
            <a:schemeClr val="tx1"/>
          </a:solidFill>
          <a:latin typeface="+mn-lt"/>
          <a:ea typeface="+mn-ea"/>
          <a:cs typeface="+mn-cs"/>
        </a:defRPr>
      </a:lvl3pPr>
      <a:lvl4pPr marL="1370711" algn="l" defTabSz="913807" rtl="0" eaLnBrk="1" latinLnBrk="0" hangingPunct="1">
        <a:defRPr sz="1763" kern="1200">
          <a:solidFill>
            <a:schemeClr val="tx1"/>
          </a:solidFill>
          <a:latin typeface="+mn-lt"/>
          <a:ea typeface="+mn-ea"/>
          <a:cs typeface="+mn-cs"/>
        </a:defRPr>
      </a:lvl4pPr>
      <a:lvl5pPr marL="1827615" algn="l" defTabSz="913807" rtl="0" eaLnBrk="1" latinLnBrk="0" hangingPunct="1">
        <a:defRPr sz="1763" kern="1200">
          <a:solidFill>
            <a:schemeClr val="tx1"/>
          </a:solidFill>
          <a:latin typeface="+mn-lt"/>
          <a:ea typeface="+mn-ea"/>
          <a:cs typeface="+mn-cs"/>
        </a:defRPr>
      </a:lvl5pPr>
      <a:lvl6pPr marL="2284519" algn="l" defTabSz="913807" rtl="0" eaLnBrk="1" latinLnBrk="0" hangingPunct="1">
        <a:defRPr sz="1763" kern="1200">
          <a:solidFill>
            <a:schemeClr val="tx1"/>
          </a:solidFill>
          <a:latin typeface="+mn-lt"/>
          <a:ea typeface="+mn-ea"/>
          <a:cs typeface="+mn-cs"/>
        </a:defRPr>
      </a:lvl6pPr>
      <a:lvl7pPr marL="2741422" algn="l" defTabSz="913807" rtl="0" eaLnBrk="1" latinLnBrk="0" hangingPunct="1">
        <a:defRPr sz="1763" kern="1200">
          <a:solidFill>
            <a:schemeClr val="tx1"/>
          </a:solidFill>
          <a:latin typeface="+mn-lt"/>
          <a:ea typeface="+mn-ea"/>
          <a:cs typeface="+mn-cs"/>
        </a:defRPr>
      </a:lvl7pPr>
      <a:lvl8pPr marL="3198326" algn="l" defTabSz="913807" rtl="0" eaLnBrk="1" latinLnBrk="0" hangingPunct="1">
        <a:defRPr sz="1763" kern="1200">
          <a:solidFill>
            <a:schemeClr val="tx1"/>
          </a:solidFill>
          <a:latin typeface="+mn-lt"/>
          <a:ea typeface="+mn-ea"/>
          <a:cs typeface="+mn-cs"/>
        </a:defRPr>
      </a:lvl8pPr>
      <a:lvl9pPr marL="3655230" algn="l" defTabSz="913807"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90859508"/>
      </p:ext>
    </p:extLst>
  </p:cSld>
  <p:clrMap bg1="lt1" tx1="dk1" bg2="lt2" tx2="dk2" accent1="accent1" accent2="accent2" accent3="accent3" accent4="accent4" accent5="accent5" accent6="accent6" hlink="hlink" folHlink="folHlink"/>
  <p:sldLayoutIdLst>
    <p:sldLayoutId id="2147484399" r:id="rId1"/>
    <p:sldLayoutId id="2147484400" r:id="rId2"/>
    <p:sldLayoutId id="2147484405" r:id="rId3"/>
    <p:sldLayoutId id="2147484421" r:id="rId4"/>
    <p:sldLayoutId id="2147484427" r:id="rId5"/>
  </p:sldLayoutIdLst>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01BF06-0373-4F53-97D0-87EE936E52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4548F5-45D6-41AB-90DF-D61F805A79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58A0C-F15B-4EB1-A0D2-1F79C7975A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21DDF1-1C3C-4809-8608-48D73F0232B1}" type="datetimeFigureOut">
              <a:rPr lang="en-US" smtClean="0"/>
              <a:t>5/25/2018</a:t>
            </a:fld>
            <a:endParaRPr lang="en-US"/>
          </a:p>
        </p:txBody>
      </p:sp>
      <p:sp>
        <p:nvSpPr>
          <p:cNvPr id="5" name="Footer Placeholder 4">
            <a:extLst>
              <a:ext uri="{FF2B5EF4-FFF2-40B4-BE49-F238E27FC236}">
                <a16:creationId xmlns:a16="http://schemas.microsoft.com/office/drawing/2014/main" id="{497A664B-00A0-420F-8835-88E0EDE180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B9EA09-3A14-4115-BDBB-E2DB53E1B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38625E-1AFA-4D85-B8F0-A46302CDFE46}" type="slidenum">
              <a:rPr lang="en-US" smtClean="0"/>
              <a:t>‹#›</a:t>
            </a:fld>
            <a:endParaRPr lang="en-US"/>
          </a:p>
        </p:txBody>
      </p:sp>
    </p:spTree>
    <p:extLst>
      <p:ext uri="{BB962C8B-B14F-4D97-AF65-F5344CB8AC3E}">
        <p14:creationId xmlns:p14="http://schemas.microsoft.com/office/powerpoint/2010/main" val="811498555"/>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67.png"/><Relationship Id="rId3" Type="http://schemas.openxmlformats.org/officeDocument/2006/relationships/diagramLayout" Target="../diagrams/layout3.xml"/><Relationship Id="rId7" Type="http://schemas.openxmlformats.org/officeDocument/2006/relationships/image" Target="../media/image66.jpeg"/><Relationship Id="rId12" Type="http://schemas.microsoft.com/office/2007/relationships/diagramDrawing" Target="../diagrams/drawing4.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11" Type="http://schemas.openxmlformats.org/officeDocument/2006/relationships/diagramColors" Target="../diagrams/colors4.xml"/><Relationship Id="rId5" Type="http://schemas.openxmlformats.org/officeDocument/2006/relationships/diagramColors" Target="../diagrams/colors3.xml"/><Relationship Id="rId10" Type="http://schemas.openxmlformats.org/officeDocument/2006/relationships/diagramQuickStyle" Target="../diagrams/quickStyle4.xml"/><Relationship Id="rId4" Type="http://schemas.openxmlformats.org/officeDocument/2006/relationships/diagramQuickStyle" Target="../diagrams/quickStyle3.xml"/><Relationship Id="rId9"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Layout" Target="../diagrams/layout5.xml"/><Relationship Id="rId7" Type="http://schemas.openxmlformats.org/officeDocument/2006/relationships/image" Target="../media/image68.png"/><Relationship Id="rId2" Type="http://schemas.openxmlformats.org/officeDocument/2006/relationships/diagramData" Target="../diagrams/data5.xml"/><Relationship Id="rId1" Type="http://schemas.openxmlformats.org/officeDocument/2006/relationships/slideLayout" Target="../slideLayouts/slideLayout1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80.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1.wdp"/><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11.xml"/><Relationship Id="rId6" Type="http://schemas.openxmlformats.org/officeDocument/2006/relationships/image" Target="../media/image12.png"/><Relationship Id="rId5" Type="http://schemas.microsoft.com/office/2007/relationships/hdphoto" Target="../media/hdphoto2.wdp"/><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9" Type="http://schemas.openxmlformats.org/officeDocument/2006/relationships/image" Target="../media/image55.png"/><Relationship Id="rId3" Type="http://schemas.openxmlformats.org/officeDocument/2006/relationships/image" Target="../media/image19.png"/><Relationship Id="rId21" Type="http://schemas.openxmlformats.org/officeDocument/2006/relationships/image" Target="../media/image37.png"/><Relationship Id="rId34" Type="http://schemas.openxmlformats.org/officeDocument/2006/relationships/image" Target="../media/image50.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38" Type="http://schemas.openxmlformats.org/officeDocument/2006/relationships/image" Target="../media/image54.png"/><Relationship Id="rId2" Type="http://schemas.openxmlformats.org/officeDocument/2006/relationships/image" Target="../media/image18.png"/><Relationship Id="rId16" Type="http://schemas.openxmlformats.org/officeDocument/2006/relationships/image" Target="../media/image32.png"/><Relationship Id="rId20" Type="http://schemas.openxmlformats.org/officeDocument/2006/relationships/image" Target="../media/image36.jpg"/><Relationship Id="rId29" Type="http://schemas.openxmlformats.org/officeDocument/2006/relationships/image" Target="../media/image45.png"/><Relationship Id="rId1" Type="http://schemas.openxmlformats.org/officeDocument/2006/relationships/slideLayout" Target="../slideLayouts/slideLayout9.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image" Target="../media/image48.png"/><Relationship Id="rId37" Type="http://schemas.openxmlformats.org/officeDocument/2006/relationships/image" Target="../media/image53.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52.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1.png"/></Relationships>
</file>

<file path=ppt/slides/_rels/slide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bwMode="auto">
          <a:xfrm>
            <a:off x="864" y="1631852"/>
            <a:ext cx="6277260" cy="52256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214" y="1631852"/>
            <a:ext cx="6274911" cy="3526917"/>
          </a:xfrm>
        </p:spPr>
        <p:txBody>
          <a:bodyPr/>
          <a:lstStyle/>
          <a:p>
            <a:pPr algn="ctr"/>
            <a:r>
              <a:rPr lang="en-US" dirty="0"/>
              <a:t>Exploring OSS on Azure </a:t>
            </a:r>
            <a:br>
              <a:rPr lang="en-US" dirty="0"/>
            </a:br>
            <a:endParaRPr lang="en-US" dirty="0"/>
          </a:p>
        </p:txBody>
      </p:sp>
      <p:sp>
        <p:nvSpPr>
          <p:cNvPr id="7" name="Text Placeholder 6"/>
          <p:cNvSpPr>
            <a:spLocks noGrp="1"/>
          </p:cNvSpPr>
          <p:nvPr>
            <p:ph type="body" sz="quarter" idx="14"/>
          </p:nvPr>
        </p:nvSpPr>
        <p:spPr>
          <a:xfrm>
            <a:off x="1594" y="5158750"/>
            <a:ext cx="6276530" cy="1698765"/>
          </a:xfrm>
        </p:spPr>
        <p:txBody>
          <a:bodyPr/>
          <a:lstStyle/>
          <a:p>
            <a:r>
              <a:rPr lang="en-US" dirty="0"/>
              <a:t>Abdul Rasheed </a:t>
            </a:r>
            <a:r>
              <a:rPr lang="en-US" dirty="0" err="1"/>
              <a:t>Feroz</a:t>
            </a:r>
            <a:r>
              <a:rPr lang="en-US" dirty="0"/>
              <a:t> Khan</a:t>
            </a:r>
          </a:p>
        </p:txBody>
      </p:sp>
      <p:sp>
        <p:nvSpPr>
          <p:cNvPr id="2" name="TextBox 1"/>
          <p:cNvSpPr txBox="1"/>
          <p:nvPr/>
        </p:nvSpPr>
        <p:spPr>
          <a:xfrm>
            <a:off x="636348" y="2894651"/>
            <a:ext cx="369345" cy="634443"/>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3911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1572B9"/>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0B294C-896D-4D01-AA40-9E6A8D6130CD}"/>
              </a:ext>
            </a:extLst>
          </p:cNvPr>
          <p:cNvSpPr>
            <a:spLocks noGrp="1"/>
          </p:cNvSpPr>
          <p:nvPr>
            <p:ph type="title"/>
          </p:nvPr>
        </p:nvSpPr>
        <p:spPr>
          <a:xfrm>
            <a:off x="0" y="328422"/>
            <a:ext cx="11655840" cy="899665"/>
          </a:xfrm>
        </p:spPr>
        <p:txBody>
          <a:bodyPr/>
          <a:lstStyle/>
          <a:p>
            <a:r>
              <a:rPr lang="en-US" sz="4800" dirty="0">
                <a:solidFill>
                  <a:schemeClr val="tx1"/>
                </a:solidFill>
              </a:rPr>
              <a:t>Microsoft &amp; Linux: It’s been a journey </a:t>
            </a:r>
          </a:p>
        </p:txBody>
      </p:sp>
      <p:pic>
        <p:nvPicPr>
          <p:cNvPr id="4098" name="Picture 2" descr="optimus-ryan-blog-1.png (800Ã392)">
            <a:extLst>
              <a:ext uri="{FF2B5EF4-FFF2-40B4-BE49-F238E27FC236}">
                <a16:creationId xmlns:a16="http://schemas.microsoft.com/office/drawing/2014/main" id="{7A3A759D-C18D-4933-B36A-9B95FACC0F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154" b="13790"/>
          <a:stretch/>
        </p:blipFill>
        <p:spPr bwMode="auto">
          <a:xfrm>
            <a:off x="-5455" y="2042808"/>
            <a:ext cx="11660222" cy="2859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4100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09E50E5-BEBB-4553-8F1C-0C6125F74319}"/>
              </a:ext>
            </a:extLst>
          </p:cNvPr>
          <p:cNvSpPr txBox="1">
            <a:spLocks/>
          </p:cNvSpPr>
          <p:nvPr/>
        </p:nvSpPr>
        <p:spPr>
          <a:xfrm>
            <a:off x="223938" y="291862"/>
            <a:ext cx="10972800" cy="1267922"/>
          </a:xfrm>
          <a:prstGeom prst="rect">
            <a:avLst/>
          </a:prstGeom>
        </p:spPr>
        <p:txBody>
          <a:bodyPr vert="horz" lIns="91440" tIns="45720" rIns="91440" bIns="45720" rtlCol="0" anchor="t"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r>
              <a:rPr lang="en-US" sz="4000" dirty="0">
                <a:solidFill>
                  <a:srgbClr val="0078D7"/>
                </a:solidFill>
                <a:latin typeface="Segoe UI Light" panose="020B0502040204020203" pitchFamily="34" charset="0"/>
                <a:cs typeface="Segoe UI Light" panose="020B0502040204020203" pitchFamily="34" charset="0"/>
              </a:rPr>
              <a:t>Open Approach</a:t>
            </a:r>
            <a:br>
              <a:rPr lang="en-US" sz="4000" dirty="0">
                <a:solidFill>
                  <a:srgbClr val="0078D7"/>
                </a:solidFill>
                <a:latin typeface="Segoe UI Light" panose="020B0502040204020203" pitchFamily="34" charset="0"/>
                <a:cs typeface="Segoe UI Light" panose="020B0502040204020203" pitchFamily="34" charset="0"/>
              </a:rPr>
            </a:br>
            <a:r>
              <a:rPr lang="en-US" sz="4000" i="1" dirty="0">
                <a:solidFill>
                  <a:srgbClr val="0078D7"/>
                </a:solidFill>
                <a:latin typeface="Segoe UI Light" panose="020B0502040204020203" pitchFamily="34" charset="0"/>
                <a:cs typeface="Segoe UI Light" panose="020B0502040204020203" pitchFamily="34" charset="0"/>
              </a:rPr>
              <a:t>For </a:t>
            </a:r>
            <a:r>
              <a:rPr lang="en-US" sz="4000" b="1" i="1" u="sng" dirty="0">
                <a:solidFill>
                  <a:srgbClr val="0078D7"/>
                </a:solidFill>
                <a:latin typeface="Segoe UI Light" panose="020B0502040204020203" pitchFamily="34" charset="0"/>
                <a:cs typeface="Segoe UI Light" panose="020B0502040204020203" pitchFamily="34" charset="0"/>
              </a:rPr>
              <a:t>your</a:t>
            </a:r>
            <a:r>
              <a:rPr lang="en-US" sz="4000" i="1" dirty="0">
                <a:solidFill>
                  <a:srgbClr val="0078D7"/>
                </a:solidFill>
                <a:latin typeface="Segoe UI Light" panose="020B0502040204020203" pitchFamily="34" charset="0"/>
                <a:cs typeface="Segoe UI Light" panose="020B0502040204020203" pitchFamily="34" charset="0"/>
              </a:rPr>
              <a:t> journey to the cloud</a:t>
            </a:r>
          </a:p>
        </p:txBody>
      </p:sp>
      <p:sp>
        <p:nvSpPr>
          <p:cNvPr id="13" name="Rectangle 12">
            <a:extLst>
              <a:ext uri="{FF2B5EF4-FFF2-40B4-BE49-F238E27FC236}">
                <a16:creationId xmlns:a16="http://schemas.microsoft.com/office/drawing/2014/main" id="{6C8CC065-867E-4B2C-901C-63C216D5F789}"/>
              </a:ext>
            </a:extLst>
          </p:cNvPr>
          <p:cNvSpPr/>
          <p:nvPr/>
        </p:nvSpPr>
        <p:spPr>
          <a:xfrm>
            <a:off x="223938" y="1824293"/>
            <a:ext cx="3291840" cy="1023057"/>
          </a:xfrm>
          <a:prstGeom prst="rect">
            <a:avLst/>
          </a:prstGeom>
          <a:solidFill>
            <a:srgbClr val="02067E"/>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prstClr val="white"/>
                    </a:gs>
                    <a:gs pos="83000">
                      <a:prstClr val="white"/>
                    </a:gs>
                  </a:gsLst>
                  <a:lin ang="5400000" scaled="1"/>
                </a:gradFill>
                <a:effectLst/>
                <a:uLnTx/>
                <a:uFillTx/>
                <a:latin typeface="Segoe UI Light" panose="020B0502040204020203" pitchFamily="34" charset="0"/>
                <a:ea typeface="+mn-ea"/>
                <a:cs typeface="Segoe UI Light" panose="020B0502040204020203" pitchFamily="34" charset="0"/>
              </a:rPr>
              <a:t>Empowering our Customers</a:t>
            </a:r>
          </a:p>
        </p:txBody>
      </p:sp>
      <p:sp>
        <p:nvSpPr>
          <p:cNvPr id="14" name="Rectangle 13">
            <a:extLst>
              <a:ext uri="{FF2B5EF4-FFF2-40B4-BE49-F238E27FC236}">
                <a16:creationId xmlns:a16="http://schemas.microsoft.com/office/drawing/2014/main" id="{31162AD3-D50C-487D-A139-4109FC48DBBD}"/>
              </a:ext>
            </a:extLst>
          </p:cNvPr>
          <p:cNvSpPr/>
          <p:nvPr/>
        </p:nvSpPr>
        <p:spPr>
          <a:xfrm>
            <a:off x="4450508" y="1824293"/>
            <a:ext cx="3291840" cy="1023057"/>
          </a:xfrm>
          <a:prstGeom prst="rect">
            <a:avLst/>
          </a:prstGeom>
          <a:solidFill>
            <a:srgbClr val="0070C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prstClr val="white"/>
                    </a:gs>
                    <a:gs pos="83000">
                      <a:prstClr val="white"/>
                    </a:gs>
                  </a:gsLst>
                  <a:lin ang="5400000" scaled="1"/>
                </a:gradFill>
                <a:effectLst/>
                <a:uLnTx/>
                <a:uFillTx/>
                <a:latin typeface="Segoe UI Light" panose="020B0502040204020203" pitchFamily="34" charset="0"/>
                <a:ea typeface="+mn-ea"/>
                <a:cs typeface="Segoe UI Light" panose="020B0502040204020203" pitchFamily="34" charset="0"/>
              </a:rPr>
              <a:t>By Enabling Choice</a:t>
            </a:r>
          </a:p>
        </p:txBody>
      </p:sp>
      <p:sp>
        <p:nvSpPr>
          <p:cNvPr id="15" name="Rectangle 14">
            <a:extLst>
              <a:ext uri="{FF2B5EF4-FFF2-40B4-BE49-F238E27FC236}">
                <a16:creationId xmlns:a16="http://schemas.microsoft.com/office/drawing/2014/main" id="{9058FAA8-5E93-43A8-8F99-AADBA8EF7A2A}"/>
              </a:ext>
            </a:extLst>
          </p:cNvPr>
          <p:cNvSpPr/>
          <p:nvPr/>
        </p:nvSpPr>
        <p:spPr>
          <a:xfrm>
            <a:off x="8618559" y="1824293"/>
            <a:ext cx="3291840" cy="1023057"/>
          </a:xfrm>
          <a:prstGeom prst="rect">
            <a:avLst/>
          </a:prstGeom>
          <a:solidFill>
            <a:srgbClr val="800080"/>
          </a:solidFill>
          <a:ln w="9525" cap="flat" cmpd="sng" algn="ctr">
            <a:noFill/>
            <a:prstDash val="solid"/>
          </a:ln>
          <a:effectLst/>
        </p:spPr>
        <p:txBody>
          <a:bodyPr lIns="365760" rIns="36576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prstClr val="white"/>
                    </a:gs>
                    <a:gs pos="83000">
                      <a:prstClr val="white"/>
                    </a:gs>
                  </a:gsLst>
                  <a:lin ang="5400000" scaled="1"/>
                </a:gradFill>
                <a:effectLst/>
                <a:uLnTx/>
                <a:uFillTx/>
                <a:latin typeface="Segoe UI Light" panose="020B0502040204020203" pitchFamily="34" charset="0"/>
                <a:ea typeface="+mn-ea"/>
                <a:cs typeface="Segoe UI Light" panose="020B0502040204020203" pitchFamily="34" charset="0"/>
              </a:rPr>
              <a:t>To Provide a Trusted Cloud</a:t>
            </a:r>
          </a:p>
        </p:txBody>
      </p:sp>
      <p:sp>
        <p:nvSpPr>
          <p:cNvPr id="16" name="Rectangle 15">
            <a:extLst>
              <a:ext uri="{FF2B5EF4-FFF2-40B4-BE49-F238E27FC236}">
                <a16:creationId xmlns:a16="http://schemas.microsoft.com/office/drawing/2014/main" id="{1681A0CA-12FE-426D-AF04-56B15B1BA139}"/>
              </a:ext>
            </a:extLst>
          </p:cNvPr>
          <p:cNvSpPr/>
          <p:nvPr/>
        </p:nvSpPr>
        <p:spPr>
          <a:xfrm>
            <a:off x="8618559" y="2841386"/>
            <a:ext cx="3291840" cy="3216514"/>
          </a:xfrm>
          <a:prstGeom prst="rect">
            <a:avLst/>
          </a:prstGeom>
          <a:solidFill>
            <a:srgbClr val="800080">
              <a:alpha val="50000"/>
            </a:srgbClr>
          </a:solidFill>
          <a:ln w="9525" cap="flat" cmpd="sng" algn="ctr">
            <a:noFill/>
            <a:prstDash val="solid"/>
          </a:ln>
          <a:effectLst/>
        </p:spPr>
        <p:txBody>
          <a:bodyPr tIns="365760" rtlCol="0" anchor="t"/>
          <a:lstStyle/>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Secure</a:t>
            </a:r>
          </a:p>
          <a:p>
            <a:pPr marL="22860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Private</a:t>
            </a:r>
          </a:p>
          <a:p>
            <a:pPr marL="22860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Transparent</a:t>
            </a:r>
          </a:p>
          <a:p>
            <a:pPr marL="22860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Compliant and Certified</a:t>
            </a:r>
          </a:p>
        </p:txBody>
      </p:sp>
      <p:sp>
        <p:nvSpPr>
          <p:cNvPr id="17" name="Isosceles Triangle 16">
            <a:extLst>
              <a:ext uri="{FF2B5EF4-FFF2-40B4-BE49-F238E27FC236}">
                <a16:creationId xmlns:a16="http://schemas.microsoft.com/office/drawing/2014/main" id="{2A3B0995-9466-469E-B1BF-09B702ECA1FB}"/>
              </a:ext>
            </a:extLst>
          </p:cNvPr>
          <p:cNvSpPr/>
          <p:nvPr/>
        </p:nvSpPr>
        <p:spPr>
          <a:xfrm rot="5400000">
            <a:off x="3521145" y="2115189"/>
            <a:ext cx="1042967" cy="461175"/>
          </a:xfrm>
          <a:prstGeom prst="triangle">
            <a:avLst/>
          </a:prstGeom>
          <a:solidFill>
            <a:sysClr val="window" lastClr="FFFFFF">
              <a:lumMod val="85000"/>
            </a:sys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96C0851F-88EA-4AE6-9597-C1C22772F3C7}"/>
              </a:ext>
            </a:extLst>
          </p:cNvPr>
          <p:cNvSpPr/>
          <p:nvPr/>
        </p:nvSpPr>
        <p:spPr>
          <a:xfrm>
            <a:off x="227228" y="2847350"/>
            <a:ext cx="3291840" cy="3210550"/>
          </a:xfrm>
          <a:prstGeom prst="rect">
            <a:avLst/>
          </a:prstGeom>
          <a:solidFill>
            <a:srgbClr val="26389E">
              <a:alpha val="60000"/>
            </a:srgbClr>
          </a:solidFill>
          <a:ln w="9525" cap="flat" cmpd="sng" algn="ctr">
            <a:noFill/>
            <a:prstDash val="solid"/>
          </a:ln>
          <a:effectLst/>
        </p:spPr>
        <p:txBody>
          <a:bodyPr tIns="365760" rtlCol="0" anchor="t"/>
          <a:lstStyle/>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Freedom of Choice</a:t>
            </a:r>
          </a:p>
          <a:p>
            <a:pPr marL="22860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Freedom from Choice</a:t>
            </a:r>
          </a:p>
          <a:p>
            <a:pPr marL="22860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Maximize Value</a:t>
            </a:r>
          </a:p>
          <a:p>
            <a:pPr marL="22860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Vibrant Local IT Economy</a:t>
            </a:r>
          </a:p>
        </p:txBody>
      </p:sp>
      <p:sp>
        <p:nvSpPr>
          <p:cNvPr id="19" name="Rectangle 18">
            <a:extLst>
              <a:ext uri="{FF2B5EF4-FFF2-40B4-BE49-F238E27FC236}">
                <a16:creationId xmlns:a16="http://schemas.microsoft.com/office/drawing/2014/main" id="{A979E28A-77DD-4C81-83AB-620652246807}"/>
              </a:ext>
            </a:extLst>
          </p:cNvPr>
          <p:cNvSpPr/>
          <p:nvPr/>
        </p:nvSpPr>
        <p:spPr>
          <a:xfrm>
            <a:off x="4450508" y="2846938"/>
            <a:ext cx="3291840" cy="3210962"/>
          </a:xfrm>
          <a:prstGeom prst="rect">
            <a:avLst/>
          </a:prstGeom>
          <a:solidFill>
            <a:srgbClr val="1F497D">
              <a:lumMod val="60000"/>
              <a:lumOff val="40000"/>
            </a:srgbClr>
          </a:solidFill>
          <a:ln w="9525" cap="flat" cmpd="sng" algn="ctr">
            <a:noFill/>
            <a:prstDash val="solid"/>
          </a:ln>
          <a:effectLst/>
        </p:spPr>
        <p:txBody>
          <a:bodyPr tIns="365760" rtlCol="0" anchor="t"/>
          <a:lstStyle/>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X-Platform</a:t>
            </a:r>
          </a:p>
          <a:p>
            <a:pPr marL="22860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Open Standards</a:t>
            </a:r>
          </a:p>
          <a:p>
            <a:pPr marL="22860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Interoperability</a:t>
            </a:r>
          </a:p>
          <a:p>
            <a:pPr marL="22860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22860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Open Source Community </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Engagement</a:t>
            </a:r>
          </a:p>
        </p:txBody>
      </p:sp>
      <p:sp>
        <p:nvSpPr>
          <p:cNvPr id="20" name="Isosceles Triangle 19">
            <a:extLst>
              <a:ext uri="{FF2B5EF4-FFF2-40B4-BE49-F238E27FC236}">
                <a16:creationId xmlns:a16="http://schemas.microsoft.com/office/drawing/2014/main" id="{A875BFDD-3CD5-4FDE-A3BB-F3535CCA7F22}"/>
              </a:ext>
            </a:extLst>
          </p:cNvPr>
          <p:cNvSpPr/>
          <p:nvPr/>
        </p:nvSpPr>
        <p:spPr>
          <a:xfrm rot="5400000">
            <a:off x="7690974" y="2089315"/>
            <a:ext cx="1042967" cy="461175"/>
          </a:xfrm>
          <a:prstGeom prst="triangle">
            <a:avLst/>
          </a:prstGeom>
          <a:solidFill>
            <a:sysClr val="window" lastClr="FFFFFF">
              <a:lumMod val="85000"/>
            </a:sys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40155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0"/>
                            </p:stCondLst>
                            <p:childTnLst>
                              <p:par>
                                <p:cTn id="9" presetID="22" presetClass="entr" presetSubtype="1"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childTnLst>
                          </p:cTn>
                        </p:par>
                        <p:par>
                          <p:cTn id="34" fill="hold">
                            <p:stCondLst>
                              <p:cond delay="1000"/>
                            </p:stCondLst>
                            <p:childTnLst>
                              <p:par>
                                <p:cTn id="35" presetID="22" presetClass="entr" presetSubtype="1"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C99AE-5867-41A8-B59F-E71A5008E727}"/>
              </a:ext>
            </a:extLst>
          </p:cNvPr>
          <p:cNvSpPr>
            <a:spLocks noGrp="1"/>
          </p:cNvSpPr>
          <p:nvPr>
            <p:ph type="title"/>
          </p:nvPr>
        </p:nvSpPr>
        <p:spPr/>
        <p:txBody>
          <a:bodyPr/>
          <a:lstStyle/>
          <a:p>
            <a:r>
              <a:rPr lang="en-US" sz="4400" b="1" dirty="0">
                <a:solidFill>
                  <a:schemeClr val="tx1"/>
                </a:solidFill>
              </a:rPr>
              <a:t>Azure VM </a:t>
            </a:r>
          </a:p>
        </p:txBody>
      </p:sp>
      <p:graphicFrame>
        <p:nvGraphicFramePr>
          <p:cNvPr id="5" name="Content Placeholder 4">
            <a:extLst>
              <a:ext uri="{FF2B5EF4-FFF2-40B4-BE49-F238E27FC236}">
                <a16:creationId xmlns:a16="http://schemas.microsoft.com/office/drawing/2014/main" id="{6250C019-B558-4D65-A692-F6616D89EC9A}"/>
              </a:ext>
            </a:extLst>
          </p:cNvPr>
          <p:cNvGraphicFramePr>
            <a:graphicFrameLocks noGrp="1"/>
          </p:cNvGraphicFramePr>
          <p:nvPr>
            <p:ph idx="1"/>
            <p:extLst>
              <p:ext uri="{D42A27DB-BD31-4B8C-83A1-F6EECF244321}">
                <p14:modId xmlns:p14="http://schemas.microsoft.com/office/powerpoint/2010/main" val="4468865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395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0071C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736BB-75DB-47AB-9E48-EF70C13060BC}"/>
              </a:ext>
            </a:extLst>
          </p:cNvPr>
          <p:cNvSpPr>
            <a:spLocks noGrp="1"/>
          </p:cNvSpPr>
          <p:nvPr>
            <p:ph type="title"/>
          </p:nvPr>
        </p:nvSpPr>
        <p:spPr/>
        <p:txBody>
          <a:bodyPr/>
          <a:lstStyle/>
          <a:p>
            <a:r>
              <a:rPr lang="en-US" sz="4400" dirty="0"/>
              <a:t>Linux Distributions on Azure </a:t>
            </a:r>
          </a:p>
        </p:txBody>
      </p:sp>
      <p:graphicFrame>
        <p:nvGraphicFramePr>
          <p:cNvPr id="13" name="Content Placeholder 12">
            <a:extLst>
              <a:ext uri="{FF2B5EF4-FFF2-40B4-BE49-F238E27FC236}">
                <a16:creationId xmlns:a16="http://schemas.microsoft.com/office/drawing/2014/main" id="{F1B806E0-B878-49F4-A1EF-0395AF348852}"/>
              </a:ext>
            </a:extLst>
          </p:cNvPr>
          <p:cNvGraphicFramePr>
            <a:graphicFrameLocks noGrp="1"/>
          </p:cNvGraphicFramePr>
          <p:nvPr>
            <p:ph idx="1"/>
            <p:extLst>
              <p:ext uri="{D42A27DB-BD31-4B8C-83A1-F6EECF244321}">
                <p14:modId xmlns:p14="http://schemas.microsoft.com/office/powerpoint/2010/main" val="16545460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utoShape 14" descr="data:image/png;base64,iVBORw0KGgoAAAANSUhEUgAAAS0AAACnCAMAAABzYfrWAAAA3lBMVEX///8FBgh9wUYAAACTk5Pw8PDt7e0AAAX///3//v8AAgV8wkbk5OTOzs6ampp9wUizs7NYWFjFxcX///ry+u10vDUfHx8zNDT29vahoaH//f+rq6txcXF5vz55enzS0tK9vb3d3d2BgYFQUFGlpqdoaGlHR0eAv0xgYGASExQzMzONjY1DQ0Om0oV/f4Da68ygzXmEwVMbGx6ZzHAqKiu93aXQ5r3H47MXGBmKw11ywTrp9eDe7dGv1Y8jJCaSym2y256nzYTH4quCvFfN5ril0oBuviV1tza005jz+OaBZtu8AAAYe0lEQVR4nO1dCV/aTBNfidBggABJBMSVQxQVFChXw6G2r32s3/8LvTO7uRNCIqfP0/nZNibZ7O4/M7NzbUrIZ0kkopJO45GiznvT8bI/1AdygpPcHugv/d/L8XTSU1WFNUiLQAR+PM/h9OlxfA1iECjzyfJlIGkUSErADydJopKcoAk8rWnS4OVx2puzBqKouJ6y6Kn/dqA4qb3XF202owkZ4ZFk+JFNuOCchAQAygy22UyTh38mc9XzkNd/tHd9Oe19KIF9fHFiwpQm4nysJzTgJdmUPR/xK87LEnDaYDheqOw5REHxG8MzJKrRhN4f9z5E3kNa+ZdIJs5CWSwHGkxyFU5hJEua9j5c9lQOPPljSC9wIcis/nOKAusV169LwFWDGaUym2F8MuSTykOGC6BlXZAlhJK2+/zKFycQQaK+9TUNGERGQfsMWrKBDIqfvuwpr1R2XEMllwAeaz9OVNbh11wsRaZp5ss2xcVuSwR6bDCQacAVmc4SwHzQqSKmDz33TxDAtXhMzKi8Wq3HJhntDBr0PJBJUGO0P1G4pvxKxF5vb6hRZiJ8SrmvgEt2L5qOK+yHztrLD6YBvhBmMNLeixYkMbuiGb4SXEqolnhUjTF8FVq8aCt4YFdEqT7sv8igJcFGe/0aqistEhjovK/BKrZPrDT9jTGUsnh8l2l79ih+BV2PfvDHn73KYAIXxKlhb4H4zXXalrT+V5BEMS1O27P9yiDYFT3kaHWxmKPrrvRngN+vQ0OxhphZ2NM1Sd6rEDKwRHExfAcPSR6jBTGkII0fx8xdChrR6lLbpr0QhWR59gcYakqZhyRRXQWbGN4XhbNHDBeo1Umbyu09owV2KVjvU1CVMmXBsQFw16sGeKnp40ULGOsnrN7y9tyciGDRJRHVBKp6fdqb9KkGv3+8U9RcR4oWRpd6gz2vhCZaC4x5wcELWxfHtA2y+AKiqCsXh8ZlBaWVsbZnpjLRAnDEIYg/fcUAhKJqsx4hS4BPWxwalVWkDrVgb3cPaAFjD/Bo8AEDEZeS9saZjT4eGpUAAoOULA4jhYyQt3TsnsrL6auuJejUEE35GEOEIpnQw/AVJ1BTfVyIZQzZyAkZJRAlUZ5NDg1NEP3C2OjBwNJATU00OGhj4BkwG4CdpUsYwDk2UUyDTTPW9utBJ9wxa7QglAEL3iNY8gx8ng+UTPhFOTKTSyHLfbuFCNcbOFj8EEwFFVxpmmgnWAQV/GmwTmfsksb8x2Oipdbeu9KStSlwtLGwSDNgLlhnNIqpIe0nyOGHoRhgVTwe3sKA7h9NlveutICFFAyiMdmTEDuRKNOXQXvwuABugiXSSDkOjslVBJ01a+8ZKQ4DfQPLZaLP2PIiJd4YD2GxCdgzyos9qMXxoCWSN21VUmHXcL1gvQCZDpjSlLWlgisOmn6k16aWbtCOxYZIiwpZ7N+JNtGiiwtgJKKOKWVB7faYpatVcKtZRlbGvwDEIwk4K+Dptw9nk9K+wp15dTygtD2jmibrepvOuO5HALX2hFwciTmfVsCXPZwJL1F9qvA6EuUX6C9JplgCJlkFYZSCdB5Llh/GsaT7jik70QJjoT3+MOLbRgkP1lpILKNNE5iEFcnRVEX06OG8HQ6YRNvLOZdHovSWAzrTwOiiWCX3i5WQkOMIn+LwBgcGiwFGab8nGoVd5KM3fV0uXycLlbOcuvzfMYCFaIENf2i4cOnD4kEukE6Zw+OPpaT9JsewJoKnESSHMiO0sFm91Z5AAwYbsky1iDYFr4FWe0NKZe3tKNAipB8Q/msnNA1Uh0Y1yoJxe0ILCQCbLox6XmX+9lt+R6VPj0NvkYmPtSQsAl2OJz2gt/HjC9X2twpIGFcGXnp5XC4fh7IGRhcaN7Of5PDmFvK67kZCxpc7cdWxq4tXrEnaZ+hLklgRvsSPE5QF6g9OCul5nGmqwVLu5npQGMriUTuQ/QqaU/utHoPOUojy4pYybQhYKe7oCK5RaViYDpPeoFp/fgRiSPiCaC94wDvakp1NGztwFCyJUHgyiJD5kCb2J4/o5YNAvv9eHEtxoOhcEGFwmL+zL4r8FtH8NU3e2lTek8bnWA3GKjkaFzGtvjvnTqeut6ioHx/21hxFBPnE1Oz2isBD+BTXZfn3BL1p5SjEEOmNOsZHx1zkxDTbSdAGe0t7l4fjOd4pilz1j7nPuyHJiAbbS4CZQ2v/mcQLdIHaw/GCBSaYVjgsSBY9OjS3PMQzrOB6/khnhj4DhyShT6yIicgAXieM667LIGILFWk+mf55fBm02e48Zgq39cfxZK4cYeG3MnByiWlkiUuKBYw2G0jaoGc1Ib21ZRKMO2iInGGpEXEudKL6MV8s5vO5tfnuCPetzDULEky3cELd5BA2iZX6a48Kd9QwXJ5YIYwyMyrbL4+vr6/Lvg6tJMkf7JclAEthe/c4JmmXMcU23h0jWGRi1R5J0oBbgIqiB9lVwF5zSzQmtJ0IShBJbdpeLiyWUXpj/d3PhwCgmj46MYtAY2ubkwQqntuk/SA5o8A27bnRSiFvWnBcYtY3Ii6KsYla6Q0D3NDf5PiUUgR6pGaWOJEwQr1vPFHF6hCYFDE8MfNCAS6Rb1Alf2Y+pKDFbMzWU2tvObsbbDQ3spI2ORoTKhYNrZ3jCR1/T4sKV+9ghCb4IgXSZd4j6VbYRBn6OVCmSz/HgHL68Ii2dLyVfuE0sAWRuTxpcTJjeUVJnsnL3nze+9W3d2NIsz8mGqLqEzCZ6kraF7FDkxZ8Uded9CgCCvHJSvQYPo9IhlyTyfSnacWrSwsYeWZyhUim1Ku5cGeAL2THzCbVxV2S5t27/0XIZgyWOId5GQkN2ndMe2Kzz9D0HtOKT323V+gi3LBDnf7S7ItKokOMuPmpGkxAF04VNE+Ye+tnRkBAVMh85s59BGktRkzVOyrDJDoNvO/oyTEDhpZomKtYi23cIpreDsM08ZPHJDCO8+gWRa23uh9RGTpkUfq9+5ntggbmhI0yWAst2UCLf1CFkJ+GYSZRO1L44ZJDiYZ8ZUVkVSnWnbJyhJb6etIt5x+MUyRTEnnhouF+oOIxjX64YHqTLpc8Ab7AaosTHvObmoIry/CQo4nCxKCfkmFC0ATWeIJ86abKZoa7ylcvnKzBhfSPHR20vEyGlq6E2Odiem6jJc36X9I8HUvWDLBSUWTWPU+0tMeTaX/Q1g1e6hmltLgq8rYiq22XHWiF8At7sqXmpMT8K3o+PcurlrU53xBlZPlZfT+WBc248raWxYHFFYqjeYTC0LnD+gdP8QuipVohCHm25MkdnXJ+kWVWti5Tvp9LNTe0tC1QQG7bjsBOO0RvEa+ao/OQW4+WhvYE2ugE4uJlrl7mV2d4XYKJlmwa4iIDwMEvarjmFufOqPYw4ENvR09T22rUxpw3MObldJkHDB7V0NEOSwxooclGfYnMHJ+wrhTSp4xbMbaBVSDHVNIdiUT13UJFTnzglkmR/NIkR6hP+8nuNBmDDhwcdKG8axb9s8qWN7oSL+aag96PpAwkBrEaSlP3UDAi0kS8IAsWpGHLpaTpPKE3NVc03bmDRFSdFD59LMN10Px4El9RCdSUFQSV2tovQzqUXwNNS9CZhvWzHAPdtLe+5Gq2JVLAxjYlUcJtEfjCMeq5mC6X4wn/CBZ+UMrcuYRxz0MP+lAEQHxYcSqsReJRLvs7h8z1EYmiUx4jTGjq11vKtkljzdbpbe1VJB4PBqH7aTIgrPxfbinbJonOjJgka0MM1Tn4BxM3S80UVvofFkSkNPv4icNufP89dwPS020HR8cNE45rmWLlNALl+N2pjpOKIaPKuO6s+a6natVchH47yaCHR2yM7cuepvgVFncUlGovY7tMdvoyswu83Bu5Gk8lIRqdGBi4Tp6GoJV13Zn3zDZ3G7FfIeOHKnpjIB9a8Gf6jysKih71+0AfDof4yVxHap72RfubH0WE6uwkCgnnJlqO+4VcKFrO5i60GneR+z3zoRWjMWvvQwur2MaaEy6J1T6gdcr+OM7bXk+yIAjruzOnu0W0mjH69aEVpzF2fO9Fi3BTXWPp6EQYYcjT1PH1WN1uD63MSPgWvV8PWpmHOI2x4+ugsSkXpJeg6/a+zngSDaka8x1tB600acTr141WzMbYcSdobGhDffjLO1zEjAfRBCuy6PNet8RbcefrQis+WGeCfzG2IJuCMy0HlaihGa8N7NLibEyG3hZa5fuY83WiFbsx9NsNGSFRXxOzoApvLHb+wxxI3u+P2By9HbTu4jOHjVbsxqGsxXKHbGezr95Koz8Xjq2nT/Ff0lbQqn9ivhZa8RufhBqEvDKebTxllUhYFYlfyX/XeVGzKYeZmErrZFtoPW+C1ii2PAjNMLAMShPxY/Ln94s+GOj6y+N4wj4c5vCF4rPWdtD6BHfYaMVt/E0QqhHAYsEtdqCYOXwx7QSr7FlavkVxICzPZwO0vIonlucTu3HT7zMFosU/9GEClMbiI2fcoSh4ui10InvVm6BVdisAQeg2o3vVZfcqvq5xNRsJqgjUcaEllBox2m6ClvstCUJYBMNHGzXehG5d83iI1XYTtCrOM9+EOC9pw8ab0LlrHvVYbTdB68p15ireoDdqvAk5TeIzIRWr7SZoFVxnYorS3SaNNyEnWt988Z9w2h5aMdXwRo03IZfbExCbDKNN0Lrz2xTR6WBouYxioRKr7SZoNV1n7uIN+mBouTuOt7xsglbLbQTEY66DoZXzmC71GG03Qct1BtaX0zgq82BouUcNcI2a9VpE9bVFW/5MEC6rUfs9HFrlkyCX60f3spJvlNd842L7fuL9w10uXyuv47ODoeW29Ow3zei5cJUrNgJTnkhbj0GY/d7fXnbCOPxwaDVC4lvW4J8q9Yz/hW8W3woJ2ZqhjtJlDjjc/zgfWuV84cfKp+E9WwKLkJt1sSLzjRdynhVzM7SqUfu99ZUCeNGq/1gTsLnZGlqpiMkT7LXr8jI2jMvfRusXI27PLZcKdaNVq6ybwTado3yMLLVw3bCjYxuilYme4wK86ivRuloXKxdK2/wkUzM6XDBuG5VN84n1GKk5kCZbgbnQOlmbWIgZWgknkVzGyWTYSmDjzH6sHLnwYMFViNEMGt5uESyUrE6sYZtwbV4HEav+Qng2bZlYaAkx41ARqCjEqbHpbAstkunG6ddMNsdB69tO4l+nQvRKKGMAW6nfyo+ivyjzNcVAK2JqLDaVq7w0MAJkwnl6a2gBXxcMY3QtnRkxkuhoxQsTxKNUvXljVVOGocah2RJa8KKypze336L0yyuwoqIFBuKuMxzlTLHVvD4PHbtwgkbX1tDi/Saz1dPCyHB7VtgWnLkioQWuwH1rB/gEUrJRrFzdPa8AjTF4yoVWeJWut+1KKjdqVZvDvaAJT3iPH60gd6cQM369Bbpo1FtXt+fecTMrwhXtES5DnuJyF0IrgwxKX6SK1ea1bwXgGtOLliB8L7no9rJSj5eR2So1PBYZL3h1JiOFUUhzdxQ+hv2TaXlCFUwUPWgJ17Vj2yOROXfDhdGna1cycmUczO1A+6vWQyntcXPQIPCcCuPqQ5E7EMaUz2nENFfGdV9gZfFqKrvTUmhyub3q5wPK3GpypwBxuXFVb4SUdbpKUyKVnTnJVfXAkmlutEJr/g5Gbk7C1KO7Mmili5F06bzYnoh7QUUXeaOygD1RzoeWh92Ctjr47xLiBptqPg4+XFw+Ol35JNETSFwR0G1tqJNd+Q6hQDzBcWFvJmgcckekuU731GEGqqS8pwowgrXlpq6rXzRP3TqhtOnMdkBpdxjd8G/dpYVBjNPyABpa4h9E7sgu4yQPS++xgMtBydRKylTdVqJwwnVU0mtrj9xaJHXncZqcOnl1d3a/RU+ug72ljOdct54Je8gOLIziZelE+LaKfB6IqaJO3edBid/ZeGV8W+KcrAVivLK/lf3+YGvEg7ceIfRJ329z2w2fZkfhCblAr5rRuQcPdP3BSysWW80HX9DqzFnEU16TBAzstxn4jqzc40p62iKDxYrLs1ds4+wP6lhD9LdzWpLluLuxbLRTcZueCc9bi3Q14+5ecXo5nehAu1X8J9CyFEBQ9caapjELH1dSjPSr0bNr1pHjvsJ3l+MdHy07feMrDYrQeMSEUSSpVq4aEgFYQ97NKxEG7XpN5W609t7Kw0+g5cytxWxr5UCqwmm+8/lwfS5mx2fersoPUZ7gK9OMjZbLsIqhAKwBIHNl7zP5Vq386S0JpZga3u9qlK/XP8Jf0xoXLY9jdRkfLlZ6Xsx8y9/X6p8su8nEBSsojnW1tszl1qcq4qF15jPZY37fwIBbEBvf8w+N1CdLumJpADCmgv28fOjQhaDt8nHQOgt6SfUYX85go3gA0/Y5lfn+dEsan0SrEsMCCPn+SvJyJV4r0nrR0cIaXp81LoqkfLUylRY8DlBcnWbyitw0bj6Zws5FMKlNCvUgatdBBinM9LweeD+sxWtNcIOuVunkRjPG6Bla5R/4wjufDVxEQ+u8e5dbG2tpXN0LLunAlnerYptRPB/hvlQI/foSLHKdQmldJaUDLc6QcaPd9qCTUSiim1UuNp+dw7vMr+ZGMVLHUSKt6WhzMB9W3kVU4rNUrhXxg1itenbrhVN/6S/9pb/0l/7SX/pLf+m/R//tTzf/x2i3/yt91YwcnRpucyYXJT0SllB37THOV0y3LFnZQ/VQZrclSjdGDWTN/CxDM1Jl6I8QP95VDl40cBVJYVtZqjDaMVpZIyzZMStC76N8zEL8HoaWK2hoZliqcb8p8inaMVqE1UQR8lDis8ryf5KeHc1lm+HwkomW47TdhPGWLY0j9hpSBu82VjNYMvBSxooFpqwxpRpp/2V2uGu0OmwyNSFbYomQK6zea2B9/52VeUhdCtbvja6AeyufAa3UDTuNzR8K5Ws8TmGMHqs9HMVJDZY/uMVuLp6wBYvSd3kO99oqHW/gBpA7mLDRtsTQrbA4GXZRx+u3iE0Ww39XDLk6XuYvLo+HudSO0WqwsuqOQE5xPmlUMw3hupEsCs/mLclSq9ZoCaULvPRcT2VvSwytUrXWqAhdgLd7fX7ZSFWwnDKTF27qeWekNQfs2oI/YrkrtFKZDqtrvua7LO+soO+3QiZVf6haC0gXMb4UOhl4bAkF+a6Wqv8ApVoUbjLJOntIXrhKJVvsbbSEQjaVF+52XYhawnHDC2qgDBaxkPOhxGF0fwaoiAN5uGcycGMXAtaxxS3X7A02U9+mn65QYxeaXM8X8QYvWg2rbNCBVp3rukYNJIydLQPmXKSLMNoyP5mHpimebxR3XrabgzmwsZ5Dh5f3OHDeY8HeZFuu1TIE0MsILbYPPcnRSsLpMuZjb40PVV6elb1anrAd5/f4L5+cQgrnfrTKXMqIC61bi/Ny1vaFopHIBcWRN5ZvGEzVWHDzu0YLEejgDppT4SKNSgVY/RJpZJQAklRBEL6jVrCGSlASM9f8dMsQG4LykAlAC05nWUfGqngKs/RJYlEQztmnNh1o8W1Q7L5786jCR3d13wX1ccUGKtwC25qT2bVRVyqRB2QV4CmGRlboVBhVDbS693A2nWRoGfKC9tbDKCOmgc0QrTtzKoFoFdmbz5g7UU+BUa75pgwbLZIuXrHtl060LBv4xsqXtoRTPro8PKdlHnb2hlZVMEAYPV2WiIMHDEoZvwNaKQOJDDB/BhU3nkZJNAZ7h4Vwq9AipgF8+wBiztfEB1d5k3j7bN31DGgVHBxlmhdZu0S+bldX5I3X2No5Winhnk82Z3zv4ZoriZZhTCX52Spq/Ws2QFjcmkyCCc6DocW4oMiA4iZCsmbbYgZaOW7LMTu1yaZXtIrBkgyDzgmyUYrddMO4HM/WcjCGa3wzqWaZjPjnMHJlUv7BGPQCnKuy0EVByLDPnzYauwwN3BmFChmjNislCJVs/dp6TXdCpVF7ekDQUmdCp1g5uRw9IXKtRu1qxCSx8NDNgySxuXeFSrUKL95eUovWlujLYvGGIQt95YpPQteUxJxwl89WEO2a8KNSvPo+QlUI1kYd7iqk4RGjahZeZxIUBhzlS1xnlPLZ6ghHXRTOW8WmkMNBf7vfpW9dPzM4+prb9aSMaeeCbSV37oWTK1JCtVO+vIdxkWuYVrkJp5vlUZ7pracT4fyUvVLU/lWSHdnynB0ZclR5EIRSnR024K7rTNPys4oFeEAFnYAsGMCF8iXT8HU4HlXQzcT/YeUHsJYIVjHYvzeMczNw8uSSSUINlqJuNolF6IW7fUedPBldc/0WUd37T3cLjl8Ax9WjTSWtz7UnjeJGk9JWl87keNISaOZmifyobJ+0+Kj8+QrJ/VK3cOgRfCX6cmj9HyEQYZ1X4AJbAAAAAElFTkSuQmCC">
            <a:extLst>
              <a:ext uri="{FF2B5EF4-FFF2-40B4-BE49-F238E27FC236}">
                <a16:creationId xmlns:a16="http://schemas.microsoft.com/office/drawing/2014/main" id="{D8E011AD-96A1-4844-A1AF-25097C243306}"/>
              </a:ext>
            </a:extLst>
          </p:cNvPr>
          <p:cNvSpPr>
            <a:spLocks noChangeAspect="1" noChangeArrowheads="1"/>
          </p:cNvSpPr>
          <p:nvPr/>
        </p:nvSpPr>
        <p:spPr bwMode="auto">
          <a:xfrm>
            <a:off x="5943600" y="3276600"/>
            <a:ext cx="1239078" cy="123907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49473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F0F5F8"/>
        </a:solidFill>
        <a:effectLst/>
      </p:bgPr>
    </p:bg>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id="{2AEBE202-C05A-4DD6-8255-2D41BCD5C616}"/>
              </a:ext>
            </a:extLst>
          </p:cNvPr>
          <p:cNvGraphicFramePr>
            <a:graphicFrameLocks noGrp="1"/>
          </p:cNvGraphicFramePr>
          <p:nvPr>
            <p:ph idx="1"/>
            <p:extLst/>
          </p:nvPr>
        </p:nvGraphicFramePr>
        <p:xfrm>
          <a:off x="838200" y="253218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useBgFill="1">
        <p:nvSpPr>
          <p:cNvPr id="8" name="Title 1">
            <a:extLst>
              <a:ext uri="{FF2B5EF4-FFF2-40B4-BE49-F238E27FC236}">
                <a16:creationId xmlns:a16="http://schemas.microsoft.com/office/drawing/2014/main" id="{7C594700-1961-47E5-B750-EBC57269ECD3}"/>
              </a:ext>
            </a:extLst>
          </p:cNvPr>
          <p:cNvSpPr>
            <a:spLocks noGrp="1"/>
          </p:cNvSpPr>
          <p:nvPr>
            <p:ph type="title"/>
          </p:nvPr>
        </p:nvSpPr>
        <p:spPr>
          <a:xfrm>
            <a:off x="838200" y="365125"/>
            <a:ext cx="10515600" cy="1325563"/>
          </a:xfrm>
        </p:spPr>
        <p:txBody>
          <a:bodyPr/>
          <a:lstStyle/>
          <a:p>
            <a:r>
              <a:rPr lang="en-US" sz="4400" b="1" dirty="0">
                <a:solidFill>
                  <a:srgbClr val="0078D7"/>
                </a:solidFill>
              </a:rPr>
              <a:t>LAMP </a:t>
            </a:r>
            <a:r>
              <a:rPr lang="en-US" sz="4400" b="1" dirty="0">
                <a:solidFill>
                  <a:srgbClr val="0078D7"/>
                </a:solidFill>
                <a:sym typeface="Wingdings" panose="05000000000000000000" pitchFamily="2" charset="2"/>
              </a:rPr>
              <a:t></a:t>
            </a:r>
            <a:r>
              <a:rPr lang="en-US" sz="4400" b="1" dirty="0">
                <a:solidFill>
                  <a:srgbClr val="0078D7"/>
                </a:solidFill>
              </a:rPr>
              <a:t> Azure </a:t>
            </a:r>
          </a:p>
        </p:txBody>
      </p:sp>
      <p:pic>
        <p:nvPicPr>
          <p:cNvPr id="9" name="Picture 2" descr="Image result">
            <a:extLst>
              <a:ext uri="{FF2B5EF4-FFF2-40B4-BE49-F238E27FC236}">
                <a16:creationId xmlns:a16="http://schemas.microsoft.com/office/drawing/2014/main" id="{CB9DC89B-F34E-4DD3-98F1-FD11A08783D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11138" y="2261108"/>
            <a:ext cx="2162762" cy="116789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a:extLst>
              <a:ext uri="{FF2B5EF4-FFF2-40B4-BE49-F238E27FC236}">
                <a16:creationId xmlns:a16="http://schemas.microsoft.com/office/drawing/2014/main" id="{DEB43A69-A0CE-4A14-AD56-91DBADC3A3D6}"/>
              </a:ext>
            </a:extLst>
          </p:cNvPr>
          <p:cNvGraphicFramePr/>
          <p:nvPr>
            <p:extLst/>
          </p:nvPr>
        </p:nvGraphicFramePr>
        <p:xfrm>
          <a:off x="5857506" y="2561246"/>
          <a:ext cx="476988" cy="5889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1" name="Picture 6" descr="https://encrypted-tbn0.gstatic.com/images?q=tbn:ANd9GcR4xVzq8f7Y6EpE-E0fIS0dJ4HTtrOPaHEXafZWMNKe2e8JYWb8">
            <a:extLst>
              <a:ext uri="{FF2B5EF4-FFF2-40B4-BE49-F238E27FC236}">
                <a16:creationId xmlns:a16="http://schemas.microsoft.com/office/drawing/2014/main" id="{116122AD-AD29-4DA1-B6D6-2AF194C5EC1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71132" y="2275900"/>
            <a:ext cx="1153102" cy="11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236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058D1-7C94-474E-AAFF-B7BF1CA703F1}"/>
              </a:ext>
            </a:extLst>
          </p:cNvPr>
          <p:cNvSpPr>
            <a:spLocks noGrp="1"/>
          </p:cNvSpPr>
          <p:nvPr>
            <p:ph type="title"/>
          </p:nvPr>
        </p:nvSpPr>
        <p:spPr/>
        <p:txBody>
          <a:bodyPr/>
          <a:lstStyle/>
          <a:p>
            <a:r>
              <a:rPr lang="en-US" sz="4400" b="1" dirty="0">
                <a:solidFill>
                  <a:schemeClr val="tx1"/>
                </a:solidFill>
              </a:rPr>
              <a:t>Linux containers</a:t>
            </a:r>
          </a:p>
        </p:txBody>
      </p:sp>
      <p:graphicFrame>
        <p:nvGraphicFramePr>
          <p:cNvPr id="4" name="Content Placeholder 3">
            <a:extLst>
              <a:ext uri="{FF2B5EF4-FFF2-40B4-BE49-F238E27FC236}">
                <a16:creationId xmlns:a16="http://schemas.microsoft.com/office/drawing/2014/main" id="{BD084AD1-1AE7-43CE-AA61-FD75090FA5C6}"/>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Image result for docker on ubuntu">
            <a:extLst>
              <a:ext uri="{FF2B5EF4-FFF2-40B4-BE49-F238E27FC236}">
                <a16:creationId xmlns:a16="http://schemas.microsoft.com/office/drawing/2014/main" id="{3F6BD36B-7C00-43F2-B9D0-C2B5CA02FC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54777" y="4027213"/>
            <a:ext cx="3991060" cy="17161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rancheros labs">
            <a:extLst>
              <a:ext uri="{FF2B5EF4-FFF2-40B4-BE49-F238E27FC236}">
                <a16:creationId xmlns:a16="http://schemas.microsoft.com/office/drawing/2014/main" id="{24E92BCE-8572-4E38-B81D-2A0CA0D38F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6625" y="3593619"/>
            <a:ext cx="2755568" cy="2583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423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D789C00-5E7F-4165-87DC-277AC7372D93}"/>
              </a:ext>
            </a:extLst>
          </p:cNvPr>
          <p:cNvSpPr/>
          <p:nvPr/>
        </p:nvSpPr>
        <p:spPr bwMode="auto">
          <a:xfrm>
            <a:off x="0" y="1"/>
            <a:ext cx="5957385" cy="7081736"/>
          </a:xfrm>
          <a:prstGeom prst="rect">
            <a:avLst/>
          </a:prstGeom>
          <a:solidFill>
            <a:srgbClr val="93649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defTabSz="932472" fontAlgn="base">
              <a:spcBef>
                <a:spcPct val="0"/>
              </a:spcBef>
              <a:spcAft>
                <a:spcPct val="0"/>
              </a:spcAft>
            </a:pPr>
            <a:r>
              <a:rPr lang="en-GB" sz="3200" dirty="0"/>
              <a:t>Allows you to quickly deploy a production ready Kubernetes, DC/OS, or Docker Swarm cluster</a:t>
            </a:r>
            <a:endParaRPr lang="en-US" sz="4000"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3E79854-48CD-461A-AB78-D191FDAA49ED}"/>
              </a:ext>
            </a:extLst>
          </p:cNvPr>
          <p:cNvSpPr>
            <a:spLocks noGrp="1"/>
          </p:cNvSpPr>
          <p:nvPr>
            <p:ph type="title"/>
          </p:nvPr>
        </p:nvSpPr>
        <p:spPr/>
        <p:txBody>
          <a:bodyPr/>
          <a:lstStyle/>
          <a:p>
            <a:r>
              <a:rPr lang="en-US" sz="4400" dirty="0">
                <a:solidFill>
                  <a:schemeClr val="tx1"/>
                </a:solidFill>
              </a:rPr>
              <a:t>Azure Container Service </a:t>
            </a:r>
          </a:p>
        </p:txBody>
      </p:sp>
      <p:pic>
        <p:nvPicPr>
          <p:cNvPr id="5124" name="Picture 4" descr="https://azurecomcdn.azureedge.net/mediahandler/acomblog/media/Default/blog/fd7cc81b-8f38-472b-b7b8-6c8da0057a89.png">
            <a:extLst>
              <a:ext uri="{FF2B5EF4-FFF2-40B4-BE49-F238E27FC236}">
                <a16:creationId xmlns:a16="http://schemas.microsoft.com/office/drawing/2014/main" id="{A6168C4D-294C-4110-A046-9DBECAE7D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4616" y="850985"/>
            <a:ext cx="5551848" cy="5156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34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0071C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74CF0-D305-46D6-847B-66D95B659EAE}"/>
              </a:ext>
            </a:extLst>
          </p:cNvPr>
          <p:cNvSpPr>
            <a:spLocks noGrp="1"/>
          </p:cNvSpPr>
          <p:nvPr>
            <p:ph type="title"/>
          </p:nvPr>
        </p:nvSpPr>
        <p:spPr/>
        <p:txBody>
          <a:bodyPr/>
          <a:lstStyle/>
          <a:p>
            <a:r>
              <a:rPr lang="en-US" sz="4400" dirty="0"/>
              <a:t>Kubernetes</a:t>
            </a:r>
          </a:p>
        </p:txBody>
      </p:sp>
      <p:pic>
        <p:nvPicPr>
          <p:cNvPr id="4098" name="Picture 2" descr="Image result">
            <a:extLst>
              <a:ext uri="{FF2B5EF4-FFF2-40B4-BE49-F238E27FC236}">
                <a16:creationId xmlns:a16="http://schemas.microsoft.com/office/drawing/2014/main" id="{DF1D730D-2D49-4809-875A-C80B900C33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19805" y="2834371"/>
            <a:ext cx="2319240" cy="23192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encrypted-tbn0.gstatic.com/images?q=tbn:ANd9GcR4xVzq8f7Y6EpE-E0fIS0dJ4HTtrOPaHEXafZWMNKe2e8JYWb8">
            <a:extLst>
              <a:ext uri="{FF2B5EF4-FFF2-40B4-BE49-F238E27FC236}">
                <a16:creationId xmlns:a16="http://schemas.microsoft.com/office/drawing/2014/main" id="{BC786B5E-60F0-4965-80CB-FF312D667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8065" y="3039586"/>
            <a:ext cx="2319242" cy="2319240"/>
          </a:xfrm>
          <a:prstGeom prst="rect">
            <a:avLst/>
          </a:prstGeom>
          <a:noFill/>
          <a:extLst>
            <a:ext uri="{909E8E84-426E-40DD-AFC4-6F175D3DCCD1}">
              <a14:hiddenFill xmlns:a14="http://schemas.microsoft.com/office/drawing/2010/main">
                <a:solidFill>
                  <a:srgbClr val="FFFFFF"/>
                </a:solidFill>
              </a14:hiddenFill>
            </a:ext>
          </a:extLst>
        </p:spPr>
      </p:pic>
      <p:sp>
        <p:nvSpPr>
          <p:cNvPr id="4" name="Plus Sign 3">
            <a:extLst>
              <a:ext uri="{FF2B5EF4-FFF2-40B4-BE49-F238E27FC236}">
                <a16:creationId xmlns:a16="http://schemas.microsoft.com/office/drawing/2014/main" id="{DB8CF640-AF50-417F-9D62-7EB8FFE3905E}"/>
              </a:ext>
            </a:extLst>
          </p:cNvPr>
          <p:cNvSpPr/>
          <p:nvPr/>
        </p:nvSpPr>
        <p:spPr>
          <a:xfrm>
            <a:off x="4883935" y="3108960"/>
            <a:ext cx="2319240" cy="2180493"/>
          </a:xfrm>
          <a:prstGeom prst="mathPlus">
            <a:avLst/>
          </a:prstGeom>
          <a:solidFill>
            <a:schemeClr val="tx1"/>
          </a:solidFill>
          <a:ln w="6350">
            <a:solidFill>
              <a:srgbClr val="0071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3138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D9EF17-0C88-4AF7-B929-2EEA7F9D4263}"/>
              </a:ext>
            </a:extLst>
          </p:cNvPr>
          <p:cNvSpPr>
            <a:spLocks noGrp="1"/>
          </p:cNvSpPr>
          <p:nvPr>
            <p:ph type="title"/>
          </p:nvPr>
        </p:nvSpPr>
        <p:spPr/>
        <p:txBody>
          <a:bodyPr/>
          <a:lstStyle/>
          <a:p>
            <a:r>
              <a:rPr lang="en-IN" sz="4400" b="1" dirty="0">
                <a:solidFill>
                  <a:srgbClr val="003C6C"/>
                </a:solidFill>
              </a:rPr>
              <a:t>Azure Service Fabric</a:t>
            </a:r>
          </a:p>
        </p:txBody>
      </p:sp>
      <p:pic>
        <p:nvPicPr>
          <p:cNvPr id="7" name="Content Placeholder 6">
            <a:extLst>
              <a:ext uri="{FF2B5EF4-FFF2-40B4-BE49-F238E27FC236}">
                <a16:creationId xmlns:a16="http://schemas.microsoft.com/office/drawing/2014/main" id="{A72B84B8-967C-4EA9-A190-622455F3C20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1296" y="1254836"/>
            <a:ext cx="11929408" cy="5313652"/>
          </a:xfrm>
        </p:spPr>
      </p:pic>
    </p:spTree>
    <p:extLst>
      <p:ext uri="{BB962C8B-B14F-4D97-AF65-F5344CB8AC3E}">
        <p14:creationId xmlns:p14="http://schemas.microsoft.com/office/powerpoint/2010/main" val="2603056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2CDF8-1847-4B1A-8278-69B88C688CF3}"/>
              </a:ext>
            </a:extLst>
          </p:cNvPr>
          <p:cNvSpPr>
            <a:spLocks noGrp="1"/>
          </p:cNvSpPr>
          <p:nvPr>
            <p:ph type="title"/>
          </p:nvPr>
        </p:nvSpPr>
        <p:spPr>
          <a:ln>
            <a:noFill/>
          </a:ln>
        </p:spPr>
        <p:txBody>
          <a:bodyPr/>
          <a:lstStyle/>
          <a:p>
            <a:r>
              <a:rPr lang="en-US" sz="4400" dirty="0">
                <a:solidFill>
                  <a:schemeClr val="tx2">
                    <a:lumMod val="10000"/>
                  </a:schemeClr>
                </a:solidFill>
              </a:rPr>
              <a:t>Infrastructure as Code</a:t>
            </a:r>
          </a:p>
        </p:txBody>
      </p:sp>
      <p:pic>
        <p:nvPicPr>
          <p:cNvPr id="7170" name="Picture 2" descr="Image result for Infrastructure as Code">
            <a:extLst>
              <a:ext uri="{FF2B5EF4-FFF2-40B4-BE49-F238E27FC236}">
                <a16:creationId xmlns:a16="http://schemas.microsoft.com/office/drawing/2014/main" id="{507D54A8-E7F8-4EDB-AACB-84EC470661F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940" t="13170" r="5866" b="10378"/>
          <a:stretch/>
        </p:blipFill>
        <p:spPr bwMode="auto">
          <a:xfrm>
            <a:off x="0" y="2174789"/>
            <a:ext cx="6054811" cy="27061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C449B2D-DDC4-45D5-A8AD-3F2486EB00D5}"/>
              </a:ext>
            </a:extLst>
          </p:cNvPr>
          <p:cNvSpPr/>
          <p:nvPr/>
        </p:nvSpPr>
        <p:spPr bwMode="auto">
          <a:xfrm>
            <a:off x="6096000" y="0"/>
            <a:ext cx="6096000" cy="685800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GB" sz="3200" dirty="0">
                <a:solidFill>
                  <a:schemeClr val="tx1"/>
                </a:solidFill>
                <a:ea typeface="Segoe UI" pitchFamily="34" charset="0"/>
                <a:cs typeface="Segoe UI" pitchFamily="34" charset="0"/>
              </a:rPr>
              <a:t>The process of managing and provisioning computing infrastructure and its configuration through machine-processable definition files</a:t>
            </a:r>
            <a:endParaRPr lang="en-US" sz="32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213868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87BA03-D5CF-4A73-8068-80331EBD5C2C}"/>
              </a:ext>
            </a:extLst>
          </p:cNvPr>
          <p:cNvSpPr/>
          <p:nvPr/>
        </p:nvSpPr>
        <p:spPr bwMode="auto">
          <a:xfrm>
            <a:off x="-1" y="0"/>
            <a:ext cx="563890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8" name="Title 7">
            <a:extLst>
              <a:ext uri="{FF2B5EF4-FFF2-40B4-BE49-F238E27FC236}">
                <a16:creationId xmlns:a16="http://schemas.microsoft.com/office/drawing/2014/main" id="{A83F4084-330A-4264-8FB3-36114FE00637}"/>
              </a:ext>
            </a:extLst>
          </p:cNvPr>
          <p:cNvSpPr>
            <a:spLocks noGrp="1"/>
          </p:cNvSpPr>
          <p:nvPr>
            <p:ph type="title"/>
          </p:nvPr>
        </p:nvSpPr>
        <p:spPr>
          <a:xfrm>
            <a:off x="269238" y="2792453"/>
            <a:ext cx="11653523" cy="1158793"/>
          </a:xfrm>
        </p:spPr>
        <p:txBody>
          <a:bodyPr/>
          <a:lstStyle/>
          <a:p>
            <a:r>
              <a:rPr lang="en-US" b="1" dirty="0">
                <a:solidFill>
                  <a:srgbClr val="0078D7"/>
                </a:solidFill>
              </a:rPr>
              <a:t>Agenda</a:t>
            </a:r>
          </a:p>
        </p:txBody>
      </p:sp>
      <p:sp>
        <p:nvSpPr>
          <p:cNvPr id="10" name="Text Placeholder 9">
            <a:extLst>
              <a:ext uri="{FF2B5EF4-FFF2-40B4-BE49-F238E27FC236}">
                <a16:creationId xmlns:a16="http://schemas.microsoft.com/office/drawing/2014/main" id="{C8D66B02-1072-49DA-83AC-F9DE48B5C2ED}"/>
              </a:ext>
            </a:extLst>
          </p:cNvPr>
          <p:cNvSpPr>
            <a:spLocks noGrp="1"/>
          </p:cNvSpPr>
          <p:nvPr>
            <p:ph type="body" sz="quarter" idx="4294967295"/>
          </p:nvPr>
        </p:nvSpPr>
        <p:spPr>
          <a:xfrm>
            <a:off x="5641975" y="428625"/>
            <a:ext cx="6550025" cy="5886450"/>
          </a:xfrm>
        </p:spPr>
        <p:txBody>
          <a:bodyPr>
            <a:normAutofit fontScale="92500" lnSpcReduction="10000"/>
          </a:bodyPr>
          <a:lstStyle/>
          <a:p>
            <a:pPr>
              <a:lnSpc>
                <a:spcPct val="150000"/>
              </a:lnSpc>
            </a:pPr>
            <a:r>
              <a:rPr lang="en-US" dirty="0">
                <a:solidFill>
                  <a:schemeClr val="tx1"/>
                </a:solidFill>
              </a:rPr>
              <a:t>Introduction to Azure</a:t>
            </a:r>
          </a:p>
          <a:p>
            <a:pPr>
              <a:lnSpc>
                <a:spcPct val="150000"/>
              </a:lnSpc>
            </a:pPr>
            <a:r>
              <a:rPr lang="en-US" dirty="0">
                <a:solidFill>
                  <a:schemeClr val="tx1"/>
                </a:solidFill>
              </a:rPr>
              <a:t>Exploring OSS </a:t>
            </a:r>
          </a:p>
          <a:p>
            <a:pPr>
              <a:lnSpc>
                <a:spcPct val="150000"/>
              </a:lnSpc>
            </a:pPr>
            <a:r>
              <a:rPr lang="en-US" dirty="0">
                <a:solidFill>
                  <a:schemeClr val="tx1"/>
                </a:solidFill>
              </a:rPr>
              <a:t>Linux on Azure</a:t>
            </a:r>
          </a:p>
          <a:p>
            <a:pPr>
              <a:lnSpc>
                <a:spcPct val="150000"/>
              </a:lnSpc>
            </a:pPr>
            <a:r>
              <a:rPr lang="en-US" dirty="0">
                <a:solidFill>
                  <a:schemeClr val="tx1"/>
                </a:solidFill>
              </a:rPr>
              <a:t>Kubernetes </a:t>
            </a:r>
          </a:p>
          <a:p>
            <a:pPr>
              <a:lnSpc>
                <a:spcPct val="150000"/>
              </a:lnSpc>
            </a:pPr>
            <a:r>
              <a:rPr lang="en-US" dirty="0">
                <a:solidFill>
                  <a:schemeClr val="tx1"/>
                </a:solidFill>
              </a:rPr>
              <a:t>Deploying, Scaling, Securing LAMP Application </a:t>
            </a:r>
          </a:p>
          <a:p>
            <a:pPr>
              <a:lnSpc>
                <a:spcPct val="150000"/>
              </a:lnSpc>
            </a:pPr>
            <a:r>
              <a:rPr lang="en-US" dirty="0">
                <a:solidFill>
                  <a:schemeClr val="tx1"/>
                </a:solidFill>
              </a:rPr>
              <a:t>Hand on Lab </a:t>
            </a:r>
          </a:p>
          <a:p>
            <a:pPr>
              <a:lnSpc>
                <a:spcPct val="150000"/>
              </a:lnSpc>
            </a:pPr>
            <a:endParaRPr lang="en-US" dirty="0">
              <a:solidFill>
                <a:schemeClr val="tx1"/>
              </a:solidFill>
            </a:endParaRPr>
          </a:p>
        </p:txBody>
      </p:sp>
    </p:spTree>
    <p:extLst>
      <p:ext uri="{BB962C8B-B14F-4D97-AF65-F5344CB8AC3E}">
        <p14:creationId xmlns:p14="http://schemas.microsoft.com/office/powerpoint/2010/main" val="1891075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041400-17CD-471E-ACAD-2EB596CB7EF9}"/>
              </a:ext>
            </a:extLst>
          </p:cNvPr>
          <p:cNvSpPr/>
          <p:nvPr/>
        </p:nvSpPr>
        <p:spPr bwMode="auto">
          <a:xfrm>
            <a:off x="-1" y="0"/>
            <a:ext cx="63035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1937B3B0-1CE1-4D68-B6CA-8C7DB9471E81}"/>
              </a:ext>
            </a:extLst>
          </p:cNvPr>
          <p:cNvSpPr>
            <a:spLocks noGrp="1"/>
          </p:cNvSpPr>
          <p:nvPr>
            <p:ph type="title"/>
          </p:nvPr>
        </p:nvSpPr>
        <p:spPr>
          <a:xfrm>
            <a:off x="269240" y="289512"/>
            <a:ext cx="11655840" cy="899665"/>
          </a:xfrm>
        </p:spPr>
        <p:txBody>
          <a:bodyPr/>
          <a:lstStyle/>
          <a:p>
            <a:r>
              <a:rPr lang="en-US" sz="4400" dirty="0">
                <a:solidFill>
                  <a:schemeClr val="tx1"/>
                </a:solidFill>
              </a:rPr>
              <a:t>Azure Functions </a:t>
            </a:r>
          </a:p>
        </p:txBody>
      </p:sp>
      <p:pic>
        <p:nvPicPr>
          <p:cNvPr id="6146" name="Picture 2" descr="http://level69.net/wp-content/uploads/2017/02/azurefunctinos-790x480.jpg">
            <a:extLst>
              <a:ext uri="{FF2B5EF4-FFF2-40B4-BE49-F238E27FC236}">
                <a16:creationId xmlns:a16="http://schemas.microsoft.com/office/drawing/2014/main" id="{3B69020A-A447-443A-B09F-3CCA341B6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360" y="2164329"/>
            <a:ext cx="4829908" cy="29346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783A3C-4BED-4FFA-9A58-37350888FBAD}"/>
              </a:ext>
            </a:extLst>
          </p:cNvPr>
          <p:cNvSpPr txBox="1"/>
          <p:nvPr/>
        </p:nvSpPr>
        <p:spPr>
          <a:xfrm>
            <a:off x="-1" y="1339140"/>
            <a:ext cx="6303523" cy="2511457"/>
          </a:xfrm>
          <a:prstGeom prst="rect">
            <a:avLst/>
          </a:prstGeom>
          <a:noFill/>
        </p:spPr>
        <p:txBody>
          <a:bodyPr wrap="square" lIns="182880" tIns="146304" rIns="182880" bIns="146304" rtlCol="0">
            <a:spAutoFit/>
          </a:bodyPr>
          <a:lstStyle/>
          <a:p>
            <a:pPr>
              <a:lnSpc>
                <a:spcPct val="90000"/>
              </a:lnSpc>
              <a:spcAft>
                <a:spcPts val="600"/>
              </a:spcAft>
            </a:pPr>
            <a:r>
              <a:rPr lang="en-GB" sz="3200" dirty="0">
                <a:gradFill>
                  <a:gsLst>
                    <a:gs pos="2917">
                      <a:schemeClr val="tx1"/>
                    </a:gs>
                    <a:gs pos="30000">
                      <a:schemeClr val="tx1"/>
                    </a:gs>
                  </a:gsLst>
                  <a:lin ang="5400000" scaled="0"/>
                </a:gradFill>
              </a:rPr>
              <a:t>Serverless compute service that enables you to run code on-demand without having to explicitly provision or manage infrastructure.</a:t>
            </a:r>
            <a:endParaRPr lang="en-US" sz="32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65455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Use Cases:</a:t>
            </a:r>
          </a:p>
        </p:txBody>
      </p:sp>
      <p:sp>
        <p:nvSpPr>
          <p:cNvPr id="3" name="Content Placeholder 2"/>
          <p:cNvSpPr>
            <a:spLocks noGrp="1"/>
          </p:cNvSpPr>
          <p:nvPr>
            <p:ph idx="1"/>
          </p:nvPr>
        </p:nvSpPr>
        <p:spPr>
          <a:xfrm>
            <a:off x="269242" y="1189179"/>
            <a:ext cx="11653521" cy="4949047"/>
          </a:xfrm>
        </p:spPr>
        <p:txBody>
          <a:bodyPr/>
          <a:lstStyle/>
          <a:p>
            <a:pPr>
              <a:lnSpc>
                <a:spcPct val="200000"/>
              </a:lnSpc>
            </a:pPr>
            <a:r>
              <a:rPr lang="en-US" dirty="0"/>
              <a:t>When to use Azure Service Fabric?</a:t>
            </a:r>
          </a:p>
          <a:p>
            <a:pPr>
              <a:lnSpc>
                <a:spcPct val="200000"/>
              </a:lnSpc>
            </a:pPr>
            <a:r>
              <a:rPr lang="en-US" dirty="0"/>
              <a:t>When to use K8’s?</a:t>
            </a:r>
          </a:p>
          <a:p>
            <a:pPr>
              <a:lnSpc>
                <a:spcPct val="200000"/>
              </a:lnSpc>
            </a:pPr>
            <a:r>
              <a:rPr lang="en-US" dirty="0"/>
              <a:t>When to use Azure Container Services?</a:t>
            </a:r>
          </a:p>
          <a:p>
            <a:pPr>
              <a:lnSpc>
                <a:spcPct val="200000"/>
              </a:lnSpc>
            </a:pPr>
            <a:endParaRPr lang="en-US" dirty="0"/>
          </a:p>
        </p:txBody>
      </p:sp>
    </p:spTree>
    <p:extLst>
      <p:ext uri="{BB962C8B-B14F-4D97-AF65-F5344CB8AC3E}">
        <p14:creationId xmlns:p14="http://schemas.microsoft.com/office/powerpoint/2010/main" val="25228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F8012-855C-4F0C-8CF2-B0B75A3AF0E7}"/>
              </a:ext>
            </a:extLst>
          </p:cNvPr>
          <p:cNvSpPr>
            <a:spLocks noGrp="1"/>
          </p:cNvSpPr>
          <p:nvPr>
            <p:ph type="title"/>
          </p:nvPr>
        </p:nvSpPr>
        <p:spPr>
          <a:xfrm>
            <a:off x="0" y="2979167"/>
            <a:ext cx="12192000" cy="899665"/>
          </a:xfrm>
        </p:spPr>
        <p:txBody>
          <a:bodyPr/>
          <a:lstStyle/>
          <a:p>
            <a:pPr algn="ctr"/>
            <a:r>
              <a:rPr lang="en-IN" sz="6000" b="1" dirty="0"/>
              <a:t>Customer Stories</a:t>
            </a:r>
          </a:p>
        </p:txBody>
      </p:sp>
    </p:spTree>
    <p:extLst>
      <p:ext uri="{BB962C8B-B14F-4D97-AF65-F5344CB8AC3E}">
        <p14:creationId xmlns:p14="http://schemas.microsoft.com/office/powerpoint/2010/main" val="510352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1026" name="Picture 2" descr="Story logo">
            <a:extLst>
              <a:ext uri="{FF2B5EF4-FFF2-40B4-BE49-F238E27FC236}">
                <a16:creationId xmlns:a16="http://schemas.microsoft.com/office/drawing/2014/main" id="{8B21E9A0-FDE7-4652-932A-BAAC85B56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791" y="2163547"/>
            <a:ext cx="2767586" cy="27869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1746A6-1387-4478-B725-9B47A853BD58}"/>
              </a:ext>
            </a:extLst>
          </p:cNvPr>
          <p:cNvSpPr txBox="1"/>
          <p:nvPr/>
        </p:nvSpPr>
        <p:spPr>
          <a:xfrm>
            <a:off x="4477407" y="2966085"/>
            <a:ext cx="7714593" cy="1403461"/>
          </a:xfrm>
          <a:prstGeom prst="rect">
            <a:avLst/>
          </a:prstGeom>
          <a:noFill/>
        </p:spPr>
        <p:txBody>
          <a:bodyPr wrap="square" lIns="182880" tIns="146304" rIns="182880" bIns="146304" rtlCol="0">
            <a:spAutoFit/>
          </a:bodyPr>
          <a:lstStyle/>
          <a:p>
            <a:pPr algn="ctr">
              <a:lnSpc>
                <a:spcPct val="90000"/>
              </a:lnSpc>
              <a:spcAft>
                <a:spcPts val="600"/>
              </a:spcAft>
            </a:pPr>
            <a:r>
              <a:rPr lang="en-GB" sz="4000" dirty="0">
                <a:solidFill>
                  <a:srgbClr val="399BCB"/>
                </a:solidFill>
              </a:rPr>
              <a:t>BMW enables driver mobility via Azure Service Fabric</a:t>
            </a:r>
            <a:endParaRPr lang="en-US" sz="4800" dirty="0" err="1">
              <a:solidFill>
                <a:srgbClr val="399BCB"/>
              </a:solidFill>
            </a:endParaRPr>
          </a:p>
        </p:txBody>
      </p:sp>
    </p:spTree>
    <p:extLst>
      <p:ext uri="{BB962C8B-B14F-4D97-AF65-F5344CB8AC3E}">
        <p14:creationId xmlns:p14="http://schemas.microsoft.com/office/powerpoint/2010/main" val="2034434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DC405-74FA-4DAF-9558-61BCD4FBE558}"/>
              </a:ext>
            </a:extLst>
          </p:cNvPr>
          <p:cNvSpPr>
            <a:spLocks noGrp="1"/>
          </p:cNvSpPr>
          <p:nvPr>
            <p:ph type="title"/>
          </p:nvPr>
        </p:nvSpPr>
        <p:spPr>
          <a:xfrm>
            <a:off x="268080" y="2408670"/>
            <a:ext cx="11655840" cy="2040660"/>
          </a:xfrm>
        </p:spPr>
        <p:txBody>
          <a:bodyPr/>
          <a:lstStyle/>
          <a:p>
            <a:pPr algn="ctr"/>
            <a:r>
              <a:rPr lang="en-GB" dirty="0">
                <a:solidFill>
                  <a:srgbClr val="4E6585"/>
                </a:solidFill>
              </a:rPr>
              <a:t>BMW Connected application needed a solution for combining machine learned driver intents, real time telemetry from devices and up-to-date commute conditions such as traffic, monitor the commute needs of each driver</a:t>
            </a:r>
            <a:endParaRPr lang="en-US" dirty="0">
              <a:solidFill>
                <a:srgbClr val="4E6585"/>
              </a:solidFill>
            </a:endParaRPr>
          </a:p>
        </p:txBody>
      </p:sp>
    </p:spTree>
    <p:extLst>
      <p:ext uri="{BB962C8B-B14F-4D97-AF65-F5344CB8AC3E}">
        <p14:creationId xmlns:p14="http://schemas.microsoft.com/office/powerpoint/2010/main" val="295358021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BDF76-7D8B-4E26-BDF2-6CE76F927C26}"/>
              </a:ext>
            </a:extLst>
          </p:cNvPr>
          <p:cNvSpPr>
            <a:spLocks noGrp="1"/>
          </p:cNvSpPr>
          <p:nvPr>
            <p:ph type="title"/>
          </p:nvPr>
        </p:nvSpPr>
        <p:spPr/>
        <p:txBody>
          <a:bodyPr/>
          <a:lstStyle/>
          <a:p>
            <a:r>
              <a:rPr lang="en-GB" sz="4000" dirty="0">
                <a:solidFill>
                  <a:srgbClr val="4E6585"/>
                </a:solidFill>
              </a:rPr>
              <a:t>BMW’s Open Mobility Cloud (OMC) Architecture </a:t>
            </a:r>
            <a:endParaRPr lang="en-IN" sz="4800" dirty="0">
              <a:solidFill>
                <a:srgbClr val="4E6585"/>
              </a:solidFill>
            </a:endParaRPr>
          </a:p>
        </p:txBody>
      </p:sp>
      <p:pic>
        <p:nvPicPr>
          <p:cNvPr id="4" name="Content Placeholder 3">
            <a:extLst>
              <a:ext uri="{FF2B5EF4-FFF2-40B4-BE49-F238E27FC236}">
                <a16:creationId xmlns:a16="http://schemas.microsoft.com/office/drawing/2014/main" id="{85897F7A-01BB-4436-A3DB-A9442FE821C0}"/>
              </a:ext>
            </a:extLst>
          </p:cNvPr>
          <p:cNvPicPr>
            <a:picLocks noGrp="1" noChangeAspect="1"/>
          </p:cNvPicPr>
          <p:nvPr>
            <p:ph idx="1"/>
          </p:nvPr>
        </p:nvPicPr>
        <p:blipFill rotWithShape="1">
          <a:blip r:embed="rId3"/>
          <a:srcRect t="11348"/>
          <a:stretch/>
        </p:blipFill>
        <p:spPr>
          <a:xfrm>
            <a:off x="581722" y="1189177"/>
            <a:ext cx="11341038" cy="5647124"/>
          </a:xfrm>
          <a:prstGeom prst="rect">
            <a:avLst/>
          </a:prstGeom>
        </p:spPr>
      </p:pic>
    </p:spTree>
    <p:extLst>
      <p:ext uri="{BB962C8B-B14F-4D97-AF65-F5344CB8AC3E}">
        <p14:creationId xmlns:p14="http://schemas.microsoft.com/office/powerpoint/2010/main" val="3115930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14B8E-1DEA-4E93-AFBE-695CA09CC00A}"/>
              </a:ext>
            </a:extLst>
          </p:cNvPr>
          <p:cNvSpPr>
            <a:spLocks noGrp="1"/>
          </p:cNvSpPr>
          <p:nvPr>
            <p:ph type="title"/>
          </p:nvPr>
        </p:nvSpPr>
        <p:spPr/>
        <p:txBody>
          <a:bodyPr/>
          <a:lstStyle/>
          <a:p>
            <a:r>
              <a:rPr lang="en-US" b="1" dirty="0">
                <a:solidFill>
                  <a:srgbClr val="4E6585"/>
                </a:solidFill>
              </a:rPr>
              <a:t>Why Azure Service Fabric </a:t>
            </a:r>
          </a:p>
        </p:txBody>
      </p:sp>
      <p:sp>
        <p:nvSpPr>
          <p:cNvPr id="5" name="Content Placeholder 4">
            <a:extLst>
              <a:ext uri="{FF2B5EF4-FFF2-40B4-BE49-F238E27FC236}">
                <a16:creationId xmlns:a16="http://schemas.microsoft.com/office/drawing/2014/main" id="{7F299FF3-1D5A-44FD-954D-B0605F8A6D28}"/>
              </a:ext>
            </a:extLst>
          </p:cNvPr>
          <p:cNvSpPr>
            <a:spLocks noGrp="1"/>
          </p:cNvSpPr>
          <p:nvPr>
            <p:ph idx="1"/>
          </p:nvPr>
        </p:nvSpPr>
        <p:spPr/>
        <p:txBody>
          <a:bodyPr/>
          <a:lstStyle/>
          <a:p>
            <a:pPr>
              <a:lnSpc>
                <a:spcPct val="200000"/>
              </a:lnSpc>
            </a:pPr>
            <a:r>
              <a:rPr lang="en-GB" dirty="0">
                <a:solidFill>
                  <a:srgbClr val="4E6585"/>
                </a:solidFill>
              </a:rPr>
              <a:t>Continually update the service with learned behaviours and commute condition resources</a:t>
            </a:r>
          </a:p>
          <a:p>
            <a:pPr>
              <a:lnSpc>
                <a:spcPct val="200000"/>
              </a:lnSpc>
            </a:pPr>
            <a:r>
              <a:rPr lang="en-GB" dirty="0">
                <a:solidFill>
                  <a:srgbClr val="4E6585"/>
                </a:solidFill>
              </a:rPr>
              <a:t>Mobile client limitations like battery and background processing</a:t>
            </a:r>
            <a:endParaRPr lang="en-US" dirty="0">
              <a:solidFill>
                <a:srgbClr val="4E6585"/>
              </a:solidFill>
            </a:endParaRPr>
          </a:p>
        </p:txBody>
      </p:sp>
    </p:spTree>
    <p:extLst>
      <p:ext uri="{BB962C8B-B14F-4D97-AF65-F5344CB8AC3E}">
        <p14:creationId xmlns:p14="http://schemas.microsoft.com/office/powerpoint/2010/main" val="125277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2050" name="Picture 2" descr="Story image 3">
            <a:extLst>
              <a:ext uri="{FF2B5EF4-FFF2-40B4-BE49-F238E27FC236}">
                <a16:creationId xmlns:a16="http://schemas.microsoft.com/office/drawing/2014/main" id="{7B0DC598-5D2F-4ECF-A0CE-CC843E5CBB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02"/>
          <a:stretch/>
        </p:blipFill>
        <p:spPr bwMode="auto">
          <a:xfrm>
            <a:off x="1221555" y="1189177"/>
            <a:ext cx="9748890" cy="554126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31889115-F81C-4DC3-AC77-0D590B5BBD4A}"/>
              </a:ext>
            </a:extLst>
          </p:cNvPr>
          <p:cNvSpPr>
            <a:spLocks noGrp="1"/>
          </p:cNvSpPr>
          <p:nvPr>
            <p:ph type="title"/>
          </p:nvPr>
        </p:nvSpPr>
        <p:spPr>
          <a:xfrm>
            <a:off x="269240" y="289512"/>
            <a:ext cx="11655840" cy="899665"/>
          </a:xfrm>
        </p:spPr>
        <p:txBody>
          <a:bodyPr/>
          <a:lstStyle/>
          <a:p>
            <a:r>
              <a:rPr lang="en-GB" sz="4000" dirty="0">
                <a:solidFill>
                  <a:srgbClr val="4E6585"/>
                </a:solidFill>
              </a:rPr>
              <a:t>Open Mobility Cloud Azure Services ?</a:t>
            </a:r>
            <a:endParaRPr lang="en-IN" sz="4800" dirty="0">
              <a:solidFill>
                <a:srgbClr val="4E6585"/>
              </a:solidFill>
            </a:endParaRPr>
          </a:p>
        </p:txBody>
      </p:sp>
    </p:spTree>
    <p:extLst>
      <p:ext uri="{BB962C8B-B14F-4D97-AF65-F5344CB8AC3E}">
        <p14:creationId xmlns:p14="http://schemas.microsoft.com/office/powerpoint/2010/main" val="1774794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074" name="Picture 2" descr="Story image 4">
            <a:extLst>
              <a:ext uri="{FF2B5EF4-FFF2-40B4-BE49-F238E27FC236}">
                <a16:creationId xmlns:a16="http://schemas.microsoft.com/office/drawing/2014/main" id="{CF24541A-DD3D-4BAF-824C-32A62C33BC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631" r="1223"/>
          <a:stretch/>
        </p:blipFill>
        <p:spPr bwMode="auto">
          <a:xfrm>
            <a:off x="744027" y="1097280"/>
            <a:ext cx="10559680" cy="528523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018EF06E-8FA0-4B7F-A3D1-FE8C20CFDCFA}"/>
              </a:ext>
            </a:extLst>
          </p:cNvPr>
          <p:cNvSpPr>
            <a:spLocks noGrp="1"/>
          </p:cNvSpPr>
          <p:nvPr>
            <p:ph type="title"/>
          </p:nvPr>
        </p:nvSpPr>
        <p:spPr>
          <a:xfrm>
            <a:off x="269240" y="289512"/>
            <a:ext cx="11655840" cy="899665"/>
          </a:xfrm>
        </p:spPr>
        <p:txBody>
          <a:bodyPr/>
          <a:lstStyle/>
          <a:p>
            <a:r>
              <a:rPr lang="en-GB" sz="4000" b="1" dirty="0">
                <a:solidFill>
                  <a:srgbClr val="4E6585"/>
                </a:solidFill>
              </a:rPr>
              <a:t>Context &amp; Profile Subsystem </a:t>
            </a:r>
            <a:endParaRPr lang="en-IN" sz="4800" b="1" dirty="0">
              <a:solidFill>
                <a:srgbClr val="4E6585"/>
              </a:solidFill>
            </a:endParaRPr>
          </a:p>
        </p:txBody>
      </p:sp>
    </p:spTree>
    <p:extLst>
      <p:ext uri="{BB962C8B-B14F-4D97-AF65-F5344CB8AC3E}">
        <p14:creationId xmlns:p14="http://schemas.microsoft.com/office/powerpoint/2010/main" val="146955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14B8E-1DEA-4E93-AFBE-695CA09CC00A}"/>
              </a:ext>
            </a:extLst>
          </p:cNvPr>
          <p:cNvSpPr>
            <a:spLocks noGrp="1"/>
          </p:cNvSpPr>
          <p:nvPr>
            <p:ph type="title"/>
          </p:nvPr>
        </p:nvSpPr>
        <p:spPr/>
        <p:txBody>
          <a:bodyPr/>
          <a:lstStyle/>
          <a:p>
            <a:r>
              <a:rPr lang="en-US" dirty="0">
                <a:solidFill>
                  <a:srgbClr val="4E6585"/>
                </a:solidFill>
              </a:rPr>
              <a:t>Role of Azure Service Fabric </a:t>
            </a:r>
          </a:p>
        </p:txBody>
      </p:sp>
      <p:sp>
        <p:nvSpPr>
          <p:cNvPr id="5" name="Content Placeholder 4">
            <a:extLst>
              <a:ext uri="{FF2B5EF4-FFF2-40B4-BE49-F238E27FC236}">
                <a16:creationId xmlns:a16="http://schemas.microsoft.com/office/drawing/2014/main" id="{7F299FF3-1D5A-44FD-954D-B0605F8A6D28}"/>
              </a:ext>
            </a:extLst>
          </p:cNvPr>
          <p:cNvSpPr>
            <a:spLocks noGrp="1"/>
          </p:cNvSpPr>
          <p:nvPr>
            <p:ph idx="1"/>
          </p:nvPr>
        </p:nvSpPr>
        <p:spPr/>
        <p:txBody>
          <a:bodyPr/>
          <a:lstStyle/>
          <a:p>
            <a:r>
              <a:rPr lang="en-GB" dirty="0">
                <a:solidFill>
                  <a:srgbClr val="4E6585"/>
                </a:solidFill>
              </a:rPr>
              <a:t>Scaling millions of drivers made easy </a:t>
            </a:r>
          </a:p>
          <a:p>
            <a:r>
              <a:rPr lang="en-GB" dirty="0">
                <a:solidFill>
                  <a:srgbClr val="4E6585"/>
                </a:solidFill>
              </a:rPr>
              <a:t>Mobile client limitations like battery and background processing</a:t>
            </a:r>
          </a:p>
          <a:p>
            <a:r>
              <a:rPr lang="en-GB" dirty="0">
                <a:solidFill>
                  <a:srgbClr val="4E6585"/>
                </a:solidFill>
              </a:rPr>
              <a:t>Rolling upgrades without any downtime</a:t>
            </a:r>
          </a:p>
          <a:p>
            <a:r>
              <a:rPr lang="en-GB" dirty="0">
                <a:solidFill>
                  <a:srgbClr val="4E6585"/>
                </a:solidFill>
              </a:rPr>
              <a:t>Automatic replication and failover capabilities</a:t>
            </a:r>
          </a:p>
          <a:p>
            <a:r>
              <a:rPr lang="en-GB" dirty="0">
                <a:solidFill>
                  <a:srgbClr val="4E6585"/>
                </a:solidFill>
              </a:rPr>
              <a:t>Effortlessly roll back to the previous version in case of any error</a:t>
            </a:r>
          </a:p>
          <a:p>
            <a:r>
              <a:rPr lang="en-GB" dirty="0">
                <a:solidFill>
                  <a:srgbClr val="4E6585"/>
                </a:solidFill>
              </a:rPr>
              <a:t>Company need to focus only the core functionality of their Connected mobile application</a:t>
            </a:r>
            <a:endParaRPr lang="en-US" dirty="0">
              <a:solidFill>
                <a:srgbClr val="4E6585"/>
              </a:solidFill>
            </a:endParaRPr>
          </a:p>
        </p:txBody>
      </p:sp>
    </p:spTree>
    <p:extLst>
      <p:ext uri="{BB962C8B-B14F-4D97-AF65-F5344CB8AC3E}">
        <p14:creationId xmlns:p14="http://schemas.microsoft.com/office/powerpoint/2010/main" val="384852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6811F-3D98-46EF-922A-0F2928C14B09}"/>
              </a:ext>
            </a:extLst>
          </p:cNvPr>
          <p:cNvSpPr>
            <a:spLocks noGrp="1"/>
          </p:cNvSpPr>
          <p:nvPr>
            <p:ph type="title"/>
          </p:nvPr>
        </p:nvSpPr>
        <p:spPr>
          <a:xfrm>
            <a:off x="382360" y="2489524"/>
            <a:ext cx="11653523" cy="2139688"/>
          </a:xfrm>
        </p:spPr>
        <p:txBody>
          <a:bodyPr/>
          <a:lstStyle/>
          <a:p>
            <a:r>
              <a:rPr lang="en-IN" b="1" dirty="0"/>
              <a:t>Introduction to Open Source on Azure</a:t>
            </a:r>
          </a:p>
        </p:txBody>
      </p:sp>
    </p:spTree>
    <p:extLst>
      <p:ext uri="{BB962C8B-B14F-4D97-AF65-F5344CB8AC3E}">
        <p14:creationId xmlns:p14="http://schemas.microsoft.com/office/powerpoint/2010/main" val="331533929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show="0">
  <p:cSld>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1746A6-1387-4478-B725-9B47A853BD58}"/>
              </a:ext>
            </a:extLst>
          </p:cNvPr>
          <p:cNvSpPr txBox="1"/>
          <p:nvPr/>
        </p:nvSpPr>
        <p:spPr>
          <a:xfrm>
            <a:off x="4177474" y="2450269"/>
            <a:ext cx="8014526" cy="1957459"/>
          </a:xfrm>
          <a:prstGeom prst="rect">
            <a:avLst/>
          </a:prstGeom>
          <a:noFill/>
        </p:spPr>
        <p:txBody>
          <a:bodyPr wrap="square" lIns="182880" tIns="146304" rIns="182880" bIns="146304" rtlCol="0">
            <a:spAutoFit/>
          </a:bodyPr>
          <a:lstStyle/>
          <a:p>
            <a:pPr lvl="0" algn="ctr">
              <a:lnSpc>
                <a:spcPct val="90000"/>
              </a:lnSpc>
              <a:spcAft>
                <a:spcPts val="600"/>
              </a:spcAft>
            </a:pPr>
            <a:r>
              <a:rPr lang="en-GB" sz="4000" dirty="0">
                <a:solidFill>
                  <a:srgbClr val="0A426A"/>
                </a:solidFill>
              </a:rPr>
              <a:t>Alaska Airlines improves services in the cloud using containers and Azure Service Fabric</a:t>
            </a:r>
            <a:endParaRPr kumimoji="0" lang="en-US" sz="4800" b="0" i="0" u="none" strike="noStrike" kern="1200" cap="none" spc="0" normalizeH="0" baseline="0" noProof="0" dirty="0" err="1">
              <a:ln>
                <a:noFill/>
              </a:ln>
              <a:solidFill>
                <a:srgbClr val="0A426A"/>
              </a:solidFill>
              <a:effectLst/>
              <a:uLnTx/>
              <a:uFillTx/>
              <a:latin typeface="Segoe UI"/>
            </a:endParaRPr>
          </a:p>
        </p:txBody>
      </p:sp>
      <p:pic>
        <p:nvPicPr>
          <p:cNvPr id="2050" name="Picture 2" descr="Story logo">
            <a:extLst>
              <a:ext uri="{FF2B5EF4-FFF2-40B4-BE49-F238E27FC236}">
                <a16:creationId xmlns:a16="http://schemas.microsoft.com/office/drawing/2014/main" id="{F7A8327B-D260-4A3B-B989-CEB6DFBD84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61" y="2624137"/>
            <a:ext cx="3514725"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61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14B8E-1DEA-4E93-AFBE-695CA09CC00A}"/>
              </a:ext>
            </a:extLst>
          </p:cNvPr>
          <p:cNvSpPr>
            <a:spLocks noGrp="1"/>
          </p:cNvSpPr>
          <p:nvPr>
            <p:ph type="title"/>
          </p:nvPr>
        </p:nvSpPr>
        <p:spPr/>
        <p:txBody>
          <a:bodyPr/>
          <a:lstStyle/>
          <a:p>
            <a:r>
              <a:rPr lang="en-GB" dirty="0">
                <a:solidFill>
                  <a:srgbClr val="4E6585"/>
                </a:solidFill>
              </a:rPr>
              <a:t>alaskaair.com</a:t>
            </a:r>
            <a:endParaRPr lang="en-US" dirty="0">
              <a:solidFill>
                <a:srgbClr val="4E6585"/>
              </a:solidFill>
            </a:endParaRPr>
          </a:p>
        </p:txBody>
      </p:sp>
      <p:sp>
        <p:nvSpPr>
          <p:cNvPr id="5" name="Content Placeholder 4">
            <a:extLst>
              <a:ext uri="{FF2B5EF4-FFF2-40B4-BE49-F238E27FC236}">
                <a16:creationId xmlns:a16="http://schemas.microsoft.com/office/drawing/2014/main" id="{7F299FF3-1D5A-44FD-954D-B0605F8A6D28}"/>
              </a:ext>
            </a:extLst>
          </p:cNvPr>
          <p:cNvSpPr>
            <a:spLocks noGrp="1"/>
          </p:cNvSpPr>
          <p:nvPr>
            <p:ph idx="1"/>
          </p:nvPr>
        </p:nvSpPr>
        <p:spPr/>
        <p:txBody>
          <a:bodyPr>
            <a:normAutofit lnSpcReduction="10000"/>
          </a:bodyPr>
          <a:lstStyle/>
          <a:p>
            <a:pPr marL="0" indent="0">
              <a:lnSpc>
                <a:spcPct val="150000"/>
              </a:lnSpc>
              <a:buNone/>
            </a:pPr>
            <a:r>
              <a:rPr lang="en-GB" dirty="0">
                <a:solidFill>
                  <a:srgbClr val="4E6585"/>
                </a:solidFill>
              </a:rPr>
              <a:t>The systems supporting the website </a:t>
            </a:r>
          </a:p>
          <a:p>
            <a:pPr>
              <a:lnSpc>
                <a:spcPct val="150000"/>
              </a:lnSpc>
            </a:pPr>
            <a:r>
              <a:rPr lang="en-GB" dirty="0">
                <a:solidFill>
                  <a:srgbClr val="4E6585"/>
                </a:solidFill>
              </a:rPr>
              <a:t>enable people to make reservations </a:t>
            </a:r>
          </a:p>
          <a:p>
            <a:pPr>
              <a:lnSpc>
                <a:spcPct val="150000"/>
              </a:lnSpc>
            </a:pPr>
            <a:r>
              <a:rPr lang="en-GB" dirty="0">
                <a:solidFill>
                  <a:srgbClr val="4E6585"/>
                </a:solidFill>
              </a:rPr>
              <a:t>look up travel information</a:t>
            </a:r>
          </a:p>
          <a:p>
            <a:pPr>
              <a:lnSpc>
                <a:spcPct val="150000"/>
              </a:lnSpc>
            </a:pPr>
            <a:r>
              <a:rPr lang="en-GB" dirty="0">
                <a:solidFill>
                  <a:srgbClr val="4E6585"/>
                </a:solidFill>
              </a:rPr>
              <a:t>manage their mileage plans</a:t>
            </a:r>
          </a:p>
          <a:p>
            <a:pPr>
              <a:lnSpc>
                <a:spcPct val="150000"/>
              </a:lnSpc>
            </a:pPr>
            <a:r>
              <a:rPr lang="en-GB" dirty="0">
                <a:solidFill>
                  <a:srgbClr val="4E6585"/>
                </a:solidFill>
              </a:rPr>
              <a:t>get customer support</a:t>
            </a:r>
          </a:p>
          <a:p>
            <a:pPr>
              <a:lnSpc>
                <a:spcPct val="150000"/>
              </a:lnSpc>
            </a:pPr>
            <a:r>
              <a:rPr lang="en-GB" dirty="0">
                <a:solidFill>
                  <a:srgbClr val="4E6585"/>
                </a:solidFill>
              </a:rPr>
              <a:t>and more. . . . . . .</a:t>
            </a:r>
            <a:endParaRPr lang="en-US" dirty="0">
              <a:solidFill>
                <a:srgbClr val="4E6585"/>
              </a:solidFill>
            </a:endParaRPr>
          </a:p>
        </p:txBody>
      </p:sp>
    </p:spTree>
    <p:extLst>
      <p:ext uri="{BB962C8B-B14F-4D97-AF65-F5344CB8AC3E}">
        <p14:creationId xmlns:p14="http://schemas.microsoft.com/office/powerpoint/2010/main" val="399241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14B8E-1DEA-4E93-AFBE-695CA09CC00A}"/>
              </a:ext>
            </a:extLst>
          </p:cNvPr>
          <p:cNvSpPr>
            <a:spLocks noGrp="1"/>
          </p:cNvSpPr>
          <p:nvPr>
            <p:ph type="title"/>
          </p:nvPr>
        </p:nvSpPr>
        <p:spPr/>
        <p:txBody>
          <a:bodyPr/>
          <a:lstStyle/>
          <a:p>
            <a:r>
              <a:rPr lang="en-GB" dirty="0">
                <a:solidFill>
                  <a:srgbClr val="4E6585"/>
                </a:solidFill>
              </a:rPr>
              <a:t>Scale and Capacity Issues </a:t>
            </a:r>
            <a:endParaRPr lang="en-US" dirty="0">
              <a:solidFill>
                <a:srgbClr val="4E6585"/>
              </a:solidFill>
            </a:endParaRPr>
          </a:p>
        </p:txBody>
      </p:sp>
      <p:sp>
        <p:nvSpPr>
          <p:cNvPr id="5" name="Content Placeholder 4">
            <a:extLst>
              <a:ext uri="{FF2B5EF4-FFF2-40B4-BE49-F238E27FC236}">
                <a16:creationId xmlns:a16="http://schemas.microsoft.com/office/drawing/2014/main" id="{7F299FF3-1D5A-44FD-954D-B0605F8A6D28}"/>
              </a:ext>
            </a:extLst>
          </p:cNvPr>
          <p:cNvSpPr>
            <a:spLocks noGrp="1"/>
          </p:cNvSpPr>
          <p:nvPr>
            <p:ph idx="1"/>
          </p:nvPr>
        </p:nvSpPr>
        <p:spPr/>
        <p:txBody>
          <a:bodyPr>
            <a:normAutofit fontScale="92500"/>
          </a:bodyPr>
          <a:lstStyle/>
          <a:p>
            <a:pPr>
              <a:lnSpc>
                <a:spcPct val="150000"/>
              </a:lnSpc>
            </a:pPr>
            <a:r>
              <a:rPr lang="en-GB" dirty="0">
                <a:solidFill>
                  <a:srgbClr val="4E6585"/>
                </a:solidFill>
              </a:rPr>
              <a:t>Outgrew their datacentre.</a:t>
            </a:r>
          </a:p>
          <a:p>
            <a:pPr>
              <a:lnSpc>
                <a:spcPct val="150000"/>
              </a:lnSpc>
            </a:pPr>
            <a:r>
              <a:rPr lang="en-GB" dirty="0">
                <a:solidFill>
                  <a:srgbClr val="4E6585"/>
                </a:solidFill>
              </a:rPr>
              <a:t>Loss of services caused by </a:t>
            </a:r>
          </a:p>
          <a:p>
            <a:pPr lvl="1">
              <a:lnSpc>
                <a:spcPct val="150000"/>
              </a:lnSpc>
            </a:pPr>
            <a:r>
              <a:rPr lang="en-GB" dirty="0">
                <a:solidFill>
                  <a:srgbClr val="4E6585"/>
                </a:solidFill>
              </a:rPr>
              <a:t>Networking issues</a:t>
            </a:r>
          </a:p>
          <a:p>
            <a:pPr lvl="1">
              <a:lnSpc>
                <a:spcPct val="150000"/>
              </a:lnSpc>
            </a:pPr>
            <a:r>
              <a:rPr lang="en-GB" dirty="0">
                <a:solidFill>
                  <a:srgbClr val="4E6585"/>
                </a:solidFill>
              </a:rPr>
              <a:t>Hardware issues </a:t>
            </a:r>
          </a:p>
          <a:p>
            <a:pPr lvl="1">
              <a:lnSpc>
                <a:spcPct val="150000"/>
              </a:lnSpc>
            </a:pPr>
            <a:r>
              <a:rPr lang="en-GB" dirty="0">
                <a:solidFill>
                  <a:srgbClr val="4E6585"/>
                </a:solidFill>
              </a:rPr>
              <a:t>Virtual machine issues </a:t>
            </a:r>
          </a:p>
          <a:p>
            <a:pPr>
              <a:lnSpc>
                <a:spcPct val="150000"/>
              </a:lnSpc>
            </a:pPr>
            <a:r>
              <a:rPr lang="en-GB" dirty="0">
                <a:solidFill>
                  <a:srgbClr val="4E6585"/>
                </a:solidFill>
              </a:rPr>
              <a:t> Performance impacts</a:t>
            </a:r>
          </a:p>
          <a:p>
            <a:pPr lvl="1">
              <a:lnSpc>
                <a:spcPct val="150000"/>
              </a:lnSpc>
            </a:pPr>
            <a:r>
              <a:rPr lang="en-GB" dirty="0">
                <a:solidFill>
                  <a:srgbClr val="4E6585"/>
                </a:solidFill>
              </a:rPr>
              <a:t>Governed usage to maintain uptime requirements</a:t>
            </a:r>
            <a:endParaRPr lang="en-US" dirty="0">
              <a:solidFill>
                <a:srgbClr val="4E6585"/>
              </a:solidFill>
            </a:endParaRPr>
          </a:p>
        </p:txBody>
      </p:sp>
    </p:spTree>
    <p:extLst>
      <p:ext uri="{BB962C8B-B14F-4D97-AF65-F5344CB8AC3E}">
        <p14:creationId xmlns:p14="http://schemas.microsoft.com/office/powerpoint/2010/main" val="68046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14B8E-1DEA-4E93-AFBE-695CA09CC00A}"/>
              </a:ext>
            </a:extLst>
          </p:cNvPr>
          <p:cNvSpPr>
            <a:spLocks noGrp="1"/>
          </p:cNvSpPr>
          <p:nvPr>
            <p:ph type="title"/>
          </p:nvPr>
        </p:nvSpPr>
        <p:spPr/>
        <p:txBody>
          <a:bodyPr/>
          <a:lstStyle/>
          <a:p>
            <a:r>
              <a:rPr lang="en-GB" dirty="0">
                <a:solidFill>
                  <a:srgbClr val="4E6585"/>
                </a:solidFill>
              </a:rPr>
              <a:t>From on-premises to Azure </a:t>
            </a:r>
            <a:endParaRPr lang="en-US" dirty="0">
              <a:solidFill>
                <a:srgbClr val="4E6585"/>
              </a:solidFill>
            </a:endParaRPr>
          </a:p>
        </p:txBody>
      </p:sp>
      <p:sp>
        <p:nvSpPr>
          <p:cNvPr id="5" name="Content Placeholder 4">
            <a:extLst>
              <a:ext uri="{FF2B5EF4-FFF2-40B4-BE49-F238E27FC236}">
                <a16:creationId xmlns:a16="http://schemas.microsoft.com/office/drawing/2014/main" id="{7F299FF3-1D5A-44FD-954D-B0605F8A6D28}"/>
              </a:ext>
            </a:extLst>
          </p:cNvPr>
          <p:cNvSpPr>
            <a:spLocks noGrp="1"/>
          </p:cNvSpPr>
          <p:nvPr>
            <p:ph idx="1"/>
          </p:nvPr>
        </p:nvSpPr>
        <p:spPr/>
        <p:txBody>
          <a:bodyPr/>
          <a:lstStyle/>
          <a:p>
            <a:pPr>
              <a:lnSpc>
                <a:spcPct val="200000"/>
              </a:lnSpc>
            </a:pPr>
            <a:r>
              <a:rPr lang="en-GB" dirty="0">
                <a:solidFill>
                  <a:srgbClr val="4E6585"/>
                </a:solidFill>
              </a:rPr>
              <a:t>Azure App Service for hosting their ported APIs, </a:t>
            </a:r>
          </a:p>
          <a:p>
            <a:pPr>
              <a:lnSpc>
                <a:spcPct val="200000"/>
              </a:lnSpc>
            </a:pPr>
            <a:r>
              <a:rPr lang="en-GB" dirty="0">
                <a:solidFill>
                  <a:srgbClr val="4E6585"/>
                </a:solidFill>
              </a:rPr>
              <a:t>Azure API Management for secured access to those hosted APIS</a:t>
            </a:r>
          </a:p>
          <a:p>
            <a:pPr>
              <a:lnSpc>
                <a:spcPct val="200000"/>
              </a:lnSpc>
            </a:pPr>
            <a:r>
              <a:rPr lang="en-GB" dirty="0">
                <a:solidFill>
                  <a:srgbClr val="4E6585"/>
                </a:solidFill>
              </a:rPr>
              <a:t>Azure Cache for session management.</a:t>
            </a:r>
          </a:p>
        </p:txBody>
      </p:sp>
    </p:spTree>
    <p:extLst>
      <p:ext uri="{BB962C8B-B14F-4D97-AF65-F5344CB8AC3E}">
        <p14:creationId xmlns:p14="http://schemas.microsoft.com/office/powerpoint/2010/main" val="398874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14B8E-1DEA-4E93-AFBE-695CA09CC00A}"/>
              </a:ext>
            </a:extLst>
          </p:cNvPr>
          <p:cNvSpPr>
            <a:spLocks noGrp="1"/>
          </p:cNvSpPr>
          <p:nvPr>
            <p:ph type="title"/>
          </p:nvPr>
        </p:nvSpPr>
        <p:spPr/>
        <p:txBody>
          <a:bodyPr/>
          <a:lstStyle/>
          <a:p>
            <a:r>
              <a:rPr lang="en-GB" dirty="0">
                <a:solidFill>
                  <a:srgbClr val="4E6585"/>
                </a:solidFill>
              </a:rPr>
              <a:t>Next Challenge </a:t>
            </a:r>
            <a:endParaRPr lang="en-US" dirty="0">
              <a:solidFill>
                <a:srgbClr val="4E6585"/>
              </a:solidFill>
            </a:endParaRPr>
          </a:p>
        </p:txBody>
      </p:sp>
      <p:sp>
        <p:nvSpPr>
          <p:cNvPr id="5" name="Content Placeholder 4">
            <a:extLst>
              <a:ext uri="{FF2B5EF4-FFF2-40B4-BE49-F238E27FC236}">
                <a16:creationId xmlns:a16="http://schemas.microsoft.com/office/drawing/2014/main" id="{7F299FF3-1D5A-44FD-954D-B0605F8A6D28}"/>
              </a:ext>
            </a:extLst>
          </p:cNvPr>
          <p:cNvSpPr>
            <a:spLocks noGrp="1"/>
          </p:cNvSpPr>
          <p:nvPr>
            <p:ph idx="1"/>
          </p:nvPr>
        </p:nvSpPr>
        <p:spPr/>
        <p:txBody>
          <a:bodyPr>
            <a:normAutofit lnSpcReduction="10000"/>
          </a:bodyPr>
          <a:lstStyle/>
          <a:p>
            <a:pPr>
              <a:lnSpc>
                <a:spcPct val="200000"/>
              </a:lnSpc>
            </a:pPr>
            <a:r>
              <a:rPr lang="en-GB" dirty="0">
                <a:solidFill>
                  <a:srgbClr val="4E6585"/>
                </a:solidFill>
              </a:rPr>
              <a:t>Design flaw prevented the system from recovering from failures on top of the inconsistent performance of third-party APIs and downstream dependencies</a:t>
            </a:r>
          </a:p>
          <a:p>
            <a:pPr>
              <a:lnSpc>
                <a:spcPct val="200000"/>
              </a:lnSpc>
            </a:pPr>
            <a:r>
              <a:rPr lang="en-GB" dirty="0">
                <a:solidFill>
                  <a:srgbClr val="4E6585"/>
                </a:solidFill>
              </a:rPr>
              <a:t>Need of horizontal scale of the whole system beyond the App Service scaling limit </a:t>
            </a:r>
          </a:p>
        </p:txBody>
      </p:sp>
    </p:spTree>
    <p:extLst>
      <p:ext uri="{BB962C8B-B14F-4D97-AF65-F5344CB8AC3E}">
        <p14:creationId xmlns:p14="http://schemas.microsoft.com/office/powerpoint/2010/main" val="242888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14B8E-1DEA-4E93-AFBE-695CA09CC00A}"/>
              </a:ext>
            </a:extLst>
          </p:cNvPr>
          <p:cNvSpPr>
            <a:spLocks noGrp="1"/>
          </p:cNvSpPr>
          <p:nvPr>
            <p:ph type="title"/>
          </p:nvPr>
        </p:nvSpPr>
        <p:spPr/>
        <p:txBody>
          <a:bodyPr/>
          <a:lstStyle/>
          <a:p>
            <a:r>
              <a:rPr lang="en-US" b="1" dirty="0">
                <a:solidFill>
                  <a:srgbClr val="4E6585"/>
                </a:solidFill>
              </a:rPr>
              <a:t>Solution of Alaska</a:t>
            </a:r>
          </a:p>
        </p:txBody>
      </p:sp>
      <p:sp>
        <p:nvSpPr>
          <p:cNvPr id="5" name="Content Placeholder 4">
            <a:extLst>
              <a:ext uri="{FF2B5EF4-FFF2-40B4-BE49-F238E27FC236}">
                <a16:creationId xmlns:a16="http://schemas.microsoft.com/office/drawing/2014/main" id="{7F299FF3-1D5A-44FD-954D-B0605F8A6D28}"/>
              </a:ext>
            </a:extLst>
          </p:cNvPr>
          <p:cNvSpPr>
            <a:spLocks noGrp="1"/>
          </p:cNvSpPr>
          <p:nvPr>
            <p:ph idx="1"/>
          </p:nvPr>
        </p:nvSpPr>
        <p:spPr/>
        <p:txBody>
          <a:bodyPr/>
          <a:lstStyle/>
          <a:p>
            <a:pPr>
              <a:lnSpc>
                <a:spcPct val="200000"/>
              </a:lnSpc>
            </a:pPr>
            <a:r>
              <a:rPr lang="en-GB" dirty="0">
                <a:solidFill>
                  <a:srgbClr val="4E6585"/>
                </a:solidFill>
              </a:rPr>
              <a:t>Uphold their use of VSTS for CI/CD.</a:t>
            </a:r>
          </a:p>
          <a:p>
            <a:pPr>
              <a:lnSpc>
                <a:spcPct val="200000"/>
              </a:lnSpc>
            </a:pPr>
            <a:r>
              <a:rPr lang="en-GB" dirty="0">
                <a:solidFill>
                  <a:srgbClr val="4E6585"/>
                </a:solidFill>
              </a:rPr>
              <a:t>Work with limited to no refactoring--there wasn't time.</a:t>
            </a:r>
          </a:p>
          <a:p>
            <a:pPr>
              <a:lnSpc>
                <a:spcPct val="200000"/>
              </a:lnSpc>
            </a:pPr>
            <a:r>
              <a:rPr lang="en-GB" dirty="0">
                <a:solidFill>
                  <a:srgbClr val="4E6585"/>
                </a:solidFill>
              </a:rPr>
              <a:t>Run locally, on-premises, and in the cloud.</a:t>
            </a:r>
          </a:p>
          <a:p>
            <a:pPr>
              <a:lnSpc>
                <a:spcPct val="200000"/>
              </a:lnSpc>
            </a:pPr>
            <a:r>
              <a:rPr lang="en-GB" dirty="0">
                <a:solidFill>
                  <a:srgbClr val="4E6585"/>
                </a:solidFill>
              </a:rPr>
              <a:t>Support a variety of libraries and technology versions.</a:t>
            </a:r>
          </a:p>
          <a:p>
            <a:pPr>
              <a:lnSpc>
                <a:spcPct val="200000"/>
              </a:lnSpc>
            </a:pPr>
            <a:endParaRPr lang="en-GB" dirty="0">
              <a:solidFill>
                <a:srgbClr val="4E6585"/>
              </a:solidFill>
            </a:endParaRPr>
          </a:p>
        </p:txBody>
      </p:sp>
    </p:spTree>
    <p:extLst>
      <p:ext uri="{BB962C8B-B14F-4D97-AF65-F5344CB8AC3E}">
        <p14:creationId xmlns:p14="http://schemas.microsoft.com/office/powerpoint/2010/main" val="183682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14B8E-1DEA-4E93-AFBE-695CA09CC00A}"/>
              </a:ext>
            </a:extLst>
          </p:cNvPr>
          <p:cNvSpPr>
            <a:spLocks noGrp="1"/>
          </p:cNvSpPr>
          <p:nvPr>
            <p:ph type="title"/>
          </p:nvPr>
        </p:nvSpPr>
        <p:spPr>
          <a:xfrm>
            <a:off x="7923843" y="4203267"/>
            <a:ext cx="2502407" cy="575882"/>
          </a:xfrm>
        </p:spPr>
        <p:txBody>
          <a:bodyPr>
            <a:noAutofit/>
          </a:bodyPr>
          <a:lstStyle/>
          <a:p>
            <a:r>
              <a:rPr lang="en-US" sz="2000" dirty="0">
                <a:solidFill>
                  <a:srgbClr val="FF9645"/>
                </a:solidFill>
              </a:rPr>
              <a:t>Azure Service Fabric </a:t>
            </a:r>
          </a:p>
        </p:txBody>
      </p:sp>
      <p:pic>
        <p:nvPicPr>
          <p:cNvPr id="4098" name="Picture 2" descr="Image result for service fabric">
            <a:extLst>
              <a:ext uri="{FF2B5EF4-FFF2-40B4-BE49-F238E27FC236}">
                <a16:creationId xmlns:a16="http://schemas.microsoft.com/office/drawing/2014/main" id="{8A30E365-2309-4AE6-AC96-E670FBEE23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3843" y="2889503"/>
            <a:ext cx="2502408" cy="13137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tory logo">
            <a:extLst>
              <a:ext uri="{FF2B5EF4-FFF2-40B4-BE49-F238E27FC236}">
                <a16:creationId xmlns:a16="http://schemas.microsoft.com/office/drawing/2014/main" id="{24D7FEF2-86D2-4175-900F-ACAA93583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749" y="2881483"/>
            <a:ext cx="3514725"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488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show="0">
  <p:cSld>
    <p:bg>
      <p:bgPr>
        <a:solidFill>
          <a:srgbClr val="FFFFFF"/>
        </a:solidFill>
        <a:effectLst/>
      </p:bgPr>
    </p:bg>
    <p:spTree>
      <p:nvGrpSpPr>
        <p:cNvPr id="1" name=""/>
        <p:cNvGrpSpPr/>
        <p:nvPr/>
      </p:nvGrpSpPr>
      <p:grpSpPr>
        <a:xfrm>
          <a:off x="0" y="0"/>
          <a:ext cx="0" cy="0"/>
          <a:chOff x="0" y="0"/>
          <a:chExt cx="0" cy="0"/>
        </a:xfrm>
      </p:grpSpPr>
      <p:pic>
        <p:nvPicPr>
          <p:cNvPr id="1026" name="Picture 2" descr="Story image 4">
            <a:extLst>
              <a:ext uri="{FF2B5EF4-FFF2-40B4-BE49-F238E27FC236}">
                <a16:creationId xmlns:a16="http://schemas.microsoft.com/office/drawing/2014/main" id="{AF6AAE44-F4A1-429A-BC2C-F7F216EB8A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244536"/>
            <a:ext cx="9753600" cy="52101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9418690-B81F-4B6F-92F1-2E54BD6853AC}"/>
              </a:ext>
            </a:extLst>
          </p:cNvPr>
          <p:cNvSpPr>
            <a:spLocks noGrp="1"/>
          </p:cNvSpPr>
          <p:nvPr>
            <p:ph type="title"/>
          </p:nvPr>
        </p:nvSpPr>
        <p:spPr/>
        <p:txBody>
          <a:bodyPr/>
          <a:lstStyle/>
          <a:p>
            <a:r>
              <a:rPr lang="en-US" b="1" dirty="0">
                <a:solidFill>
                  <a:schemeClr val="accent2">
                    <a:lumMod val="50000"/>
                  </a:schemeClr>
                </a:solidFill>
              </a:rPr>
              <a:t>Shopping Cart API architecture</a:t>
            </a:r>
          </a:p>
        </p:txBody>
      </p:sp>
    </p:spTree>
    <p:extLst>
      <p:ext uri="{BB962C8B-B14F-4D97-AF65-F5344CB8AC3E}">
        <p14:creationId xmlns:p14="http://schemas.microsoft.com/office/powerpoint/2010/main" val="14715769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14B8E-1DEA-4E93-AFBE-695CA09CC00A}"/>
              </a:ext>
            </a:extLst>
          </p:cNvPr>
          <p:cNvSpPr>
            <a:spLocks noGrp="1"/>
          </p:cNvSpPr>
          <p:nvPr>
            <p:ph type="title"/>
          </p:nvPr>
        </p:nvSpPr>
        <p:spPr/>
        <p:txBody>
          <a:bodyPr/>
          <a:lstStyle/>
          <a:p>
            <a:pPr algn="ctr"/>
            <a:r>
              <a:rPr lang="en-US" dirty="0">
                <a:solidFill>
                  <a:srgbClr val="4E6585"/>
                </a:solidFill>
              </a:rPr>
              <a:t>Azure Service Fabric + Windows Containers</a:t>
            </a:r>
          </a:p>
        </p:txBody>
      </p:sp>
      <p:sp>
        <p:nvSpPr>
          <p:cNvPr id="5" name="Content Placeholder 4">
            <a:extLst>
              <a:ext uri="{FF2B5EF4-FFF2-40B4-BE49-F238E27FC236}">
                <a16:creationId xmlns:a16="http://schemas.microsoft.com/office/drawing/2014/main" id="{7F299FF3-1D5A-44FD-954D-B0605F8A6D28}"/>
              </a:ext>
            </a:extLst>
          </p:cNvPr>
          <p:cNvSpPr>
            <a:spLocks noGrp="1"/>
          </p:cNvSpPr>
          <p:nvPr>
            <p:ph idx="1"/>
          </p:nvPr>
        </p:nvSpPr>
        <p:spPr/>
        <p:txBody>
          <a:bodyPr>
            <a:normAutofit fontScale="92500" lnSpcReduction="20000"/>
          </a:bodyPr>
          <a:lstStyle/>
          <a:p>
            <a:pPr>
              <a:lnSpc>
                <a:spcPct val="150000"/>
              </a:lnSpc>
            </a:pPr>
            <a:r>
              <a:rPr lang="en-GB" dirty="0">
                <a:solidFill>
                  <a:srgbClr val="4E6585"/>
                </a:solidFill>
              </a:rPr>
              <a:t>Improved scale and density they needed for their crucial service with </a:t>
            </a:r>
            <a:r>
              <a:rPr lang="en-GB">
                <a:solidFill>
                  <a:srgbClr val="4E6585"/>
                </a:solidFill>
              </a:rPr>
              <a:t>greater control</a:t>
            </a:r>
            <a:endParaRPr lang="en-GB" dirty="0">
              <a:solidFill>
                <a:srgbClr val="4E6585"/>
              </a:solidFill>
            </a:endParaRPr>
          </a:p>
          <a:p>
            <a:pPr>
              <a:lnSpc>
                <a:spcPct val="150000"/>
              </a:lnSpc>
            </a:pPr>
            <a:r>
              <a:rPr lang="en-GB" dirty="0">
                <a:solidFill>
                  <a:srgbClr val="4E6585"/>
                </a:solidFill>
              </a:rPr>
              <a:t>Self-correcting when a node or the services on the node fails</a:t>
            </a:r>
          </a:p>
          <a:p>
            <a:pPr>
              <a:lnSpc>
                <a:spcPct val="150000"/>
              </a:lnSpc>
            </a:pPr>
            <a:r>
              <a:rPr lang="en-GB" dirty="0">
                <a:solidFill>
                  <a:srgbClr val="4E6585"/>
                </a:solidFill>
              </a:rPr>
              <a:t>API Deploy time and time for consumption reduced</a:t>
            </a:r>
          </a:p>
          <a:p>
            <a:pPr lvl="1">
              <a:lnSpc>
                <a:spcPct val="150000"/>
              </a:lnSpc>
            </a:pPr>
            <a:r>
              <a:rPr lang="en-GB" dirty="0">
                <a:solidFill>
                  <a:srgbClr val="4E6585"/>
                </a:solidFill>
              </a:rPr>
              <a:t>20 minutes in Azure App Service to 10 seconds in service fabric </a:t>
            </a:r>
          </a:p>
          <a:p>
            <a:pPr>
              <a:lnSpc>
                <a:spcPct val="150000"/>
              </a:lnSpc>
            </a:pPr>
            <a:r>
              <a:rPr lang="en-GB" dirty="0">
                <a:solidFill>
                  <a:srgbClr val="4E6585"/>
                </a:solidFill>
              </a:rPr>
              <a:t>In-place upgrades with automatic rollback</a:t>
            </a:r>
          </a:p>
          <a:p>
            <a:pPr>
              <a:lnSpc>
                <a:spcPct val="150000"/>
              </a:lnSpc>
            </a:pPr>
            <a:r>
              <a:rPr lang="en-US" dirty="0">
                <a:solidFill>
                  <a:srgbClr val="4E6585"/>
                </a:solidFill>
              </a:rPr>
              <a:t>Savings at scale</a:t>
            </a:r>
          </a:p>
        </p:txBody>
      </p:sp>
    </p:spTree>
    <p:extLst>
      <p:ext uri="{BB962C8B-B14F-4D97-AF65-F5344CB8AC3E}">
        <p14:creationId xmlns:p14="http://schemas.microsoft.com/office/powerpoint/2010/main" val="344256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https://alaskaairblog.files.wordpress.com/2016/01/8697_ak_hero_plane_16x9_mbr_m1a.png?w=1920&amp;h=1080&amp;crop=1">
            <a:extLst>
              <a:ext uri="{FF2B5EF4-FFF2-40B4-BE49-F238E27FC236}">
                <a16:creationId xmlns:a16="http://schemas.microsoft.com/office/drawing/2014/main" id="{BD9696BF-35E9-4DFA-8748-C2517233AFC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72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2958A3-828F-409B-B544-BEBE94B28F85}"/>
              </a:ext>
            </a:extLst>
          </p:cNvPr>
          <p:cNvSpPr>
            <a:spLocks noGrp="1"/>
          </p:cNvSpPr>
          <p:nvPr>
            <p:ph type="title"/>
          </p:nvPr>
        </p:nvSpPr>
        <p:spPr>
          <a:xfrm>
            <a:off x="268080" y="1280027"/>
            <a:ext cx="11655840" cy="4297946"/>
          </a:xfrm>
        </p:spPr>
        <p:txBody>
          <a:bodyPr/>
          <a:lstStyle/>
          <a:p>
            <a:r>
              <a:rPr lang="en-GB" i="1" dirty="0">
                <a:solidFill>
                  <a:schemeClr val="bg1">
                    <a:lumMod val="75000"/>
                  </a:schemeClr>
                </a:solidFill>
              </a:rPr>
              <a:t>“We love the pristine and predictable environments provided by Windows Server Containers. Service Fabric brings us a safe and consistent deployment strategy that maximizes uptime. The marriage of the two in Microsoft Azure gives us unlimited potential”</a:t>
            </a:r>
            <a:br>
              <a:rPr lang="en-GB" dirty="0">
                <a:solidFill>
                  <a:schemeClr val="bg1">
                    <a:lumMod val="75000"/>
                  </a:schemeClr>
                </a:solidFill>
              </a:rPr>
            </a:br>
            <a:r>
              <a:rPr lang="en-GB" dirty="0">
                <a:solidFill>
                  <a:schemeClr val="bg1">
                    <a:lumMod val="75000"/>
                  </a:schemeClr>
                </a:solidFill>
              </a:rPr>
              <a:t> </a:t>
            </a:r>
            <a:br>
              <a:rPr lang="en-GB" dirty="0">
                <a:solidFill>
                  <a:schemeClr val="bg1">
                    <a:lumMod val="75000"/>
                  </a:schemeClr>
                </a:solidFill>
              </a:rPr>
            </a:br>
            <a:r>
              <a:rPr lang="en-GB" dirty="0">
                <a:solidFill>
                  <a:schemeClr val="bg1">
                    <a:lumMod val="75000"/>
                  </a:schemeClr>
                </a:solidFill>
              </a:rPr>
              <a:t>Ralph Feltis: Software Engineer</a:t>
            </a:r>
            <a:br>
              <a:rPr lang="en-GB" dirty="0">
                <a:solidFill>
                  <a:schemeClr val="bg1">
                    <a:lumMod val="75000"/>
                  </a:schemeClr>
                </a:solidFill>
              </a:rPr>
            </a:br>
            <a:r>
              <a:rPr lang="en-GB" dirty="0">
                <a:solidFill>
                  <a:schemeClr val="bg1">
                    <a:lumMod val="75000"/>
                  </a:schemeClr>
                </a:solidFill>
              </a:rPr>
              <a:t>Alaska Airlines</a:t>
            </a:r>
            <a:br>
              <a:rPr lang="en-GB" dirty="0">
                <a:solidFill>
                  <a:schemeClr val="bg1">
                    <a:lumMod val="75000"/>
                  </a:schemeClr>
                </a:solidFill>
              </a:rPr>
            </a:br>
            <a:endParaRPr lang="en-US" dirty="0">
              <a:solidFill>
                <a:schemeClr val="bg1">
                  <a:lumMod val="75000"/>
                </a:schemeClr>
              </a:solidFill>
            </a:endParaRPr>
          </a:p>
        </p:txBody>
      </p:sp>
    </p:spTree>
    <p:extLst>
      <p:ext uri="{BB962C8B-B14F-4D97-AF65-F5344CB8AC3E}">
        <p14:creationId xmlns:p14="http://schemas.microsoft.com/office/powerpoint/2010/main" val="3393893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0071C5"/>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AD3FAAA-EC50-4F76-8708-C87A0FF96CFC}"/>
              </a:ext>
            </a:extLst>
          </p:cNvPr>
          <p:cNvSpPr/>
          <p:nvPr/>
        </p:nvSpPr>
        <p:spPr>
          <a:xfrm>
            <a:off x="0" y="1443841"/>
            <a:ext cx="12192000" cy="3970318"/>
          </a:xfrm>
          <a:prstGeom prst="rect">
            <a:avLst/>
          </a:prstGeom>
        </p:spPr>
        <p:txBody>
          <a:bodyPr wrap="square">
            <a:spAutoFit/>
          </a:bodyPr>
          <a:lstStyle/>
          <a:p>
            <a:pPr algn="ctr"/>
            <a:r>
              <a:rPr lang="en-GB" sz="6600" dirty="0">
                <a:solidFill>
                  <a:schemeClr val="bg1"/>
                </a:solidFill>
                <a:latin typeface="Segoe UI" panose="020B0502040204020203" pitchFamily="34" charset="0"/>
              </a:rPr>
              <a:t>Open Source Software on Azure</a:t>
            </a:r>
          </a:p>
          <a:p>
            <a:pPr algn="ctr"/>
            <a:endParaRPr lang="en-GB" sz="6600" dirty="0">
              <a:solidFill>
                <a:schemeClr val="bg1"/>
              </a:solidFill>
              <a:latin typeface="Segoe UI" panose="020B0502040204020203" pitchFamily="34" charset="0"/>
            </a:endParaRPr>
          </a:p>
          <a:p>
            <a:pPr algn="ctr"/>
            <a:r>
              <a:rPr lang="en-GB" sz="4000" dirty="0">
                <a:solidFill>
                  <a:schemeClr val="bg1"/>
                </a:solidFill>
                <a:latin typeface="Segoe UI" panose="020B0502040204020203" pitchFamily="34" charset="0"/>
              </a:rPr>
              <a:t>From Node.js to Ubuntu, bring your favourite open source software tools and technologies to Azure and open up the possibilities.</a:t>
            </a:r>
            <a:endParaRPr lang="en-GB" sz="4000" b="0" i="0" dirty="0">
              <a:solidFill>
                <a:schemeClr val="bg1"/>
              </a:solidFill>
              <a:effectLst/>
              <a:latin typeface="Segoe UI" panose="020B0502040204020203" pitchFamily="34" charset="0"/>
            </a:endParaRPr>
          </a:p>
        </p:txBody>
      </p:sp>
    </p:spTree>
    <p:extLst>
      <p:ext uri="{BB962C8B-B14F-4D97-AF65-F5344CB8AC3E}">
        <p14:creationId xmlns:p14="http://schemas.microsoft.com/office/powerpoint/2010/main" val="29863651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586FD-4316-4379-9E13-AA657383C5EB}"/>
              </a:ext>
            </a:extLst>
          </p:cNvPr>
          <p:cNvSpPr>
            <a:spLocks noGrp="1"/>
          </p:cNvSpPr>
          <p:nvPr>
            <p:ph type="title"/>
          </p:nvPr>
        </p:nvSpPr>
        <p:spPr>
          <a:xfrm>
            <a:off x="428729" y="3192200"/>
            <a:ext cx="11655840" cy="899665"/>
          </a:xfrm>
        </p:spPr>
        <p:txBody>
          <a:bodyPr/>
          <a:lstStyle/>
          <a:p>
            <a:pPr algn="ctr"/>
            <a:r>
              <a:rPr lang="en-IN" sz="6000" b="1"/>
              <a:t>Recall Assessment</a:t>
            </a:r>
            <a:endParaRPr lang="en-IN" sz="6000" b="1" dirty="0"/>
          </a:p>
        </p:txBody>
      </p:sp>
    </p:spTree>
    <p:extLst>
      <p:ext uri="{BB962C8B-B14F-4D97-AF65-F5344CB8AC3E}">
        <p14:creationId xmlns:p14="http://schemas.microsoft.com/office/powerpoint/2010/main" val="2208558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9A379F-8E61-4352-B98B-6081878E8F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4269"/>
            <a:ext cx="12192000" cy="5175115"/>
          </a:xfrm>
          <a:prstGeom prst="rect">
            <a:avLst/>
          </a:prstGeom>
        </p:spPr>
      </p:pic>
    </p:spTree>
    <p:extLst>
      <p:ext uri="{BB962C8B-B14F-4D97-AF65-F5344CB8AC3E}">
        <p14:creationId xmlns:p14="http://schemas.microsoft.com/office/powerpoint/2010/main" val="4462552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alpha val="92000"/>
          </a:schemeClr>
        </a:solidFill>
        <a:effectLst/>
      </p:bgPr>
    </p:bg>
    <p:spTree>
      <p:nvGrpSpPr>
        <p:cNvPr id="1" name=""/>
        <p:cNvGrpSpPr/>
        <p:nvPr/>
      </p:nvGrpSpPr>
      <p:grpSpPr>
        <a:xfrm>
          <a:off x="0" y="0"/>
          <a:ext cx="0" cy="0"/>
          <a:chOff x="0" y="0"/>
          <a:chExt cx="0" cy="0"/>
        </a:xfrm>
      </p:grpSpPr>
      <p:pic>
        <p:nvPicPr>
          <p:cNvPr id="11" name="Picture 2" descr="https://azurecomcdn.azureedge.net/cvt-8b921962b79ef4ef988aafd9c3b6c5e7e98f2429e40813fed8657d53f3b125fe/images/page/overview/azure-open-source/01-enjoy.png">
            <a:extLst>
              <a:ext uri="{FF2B5EF4-FFF2-40B4-BE49-F238E27FC236}">
                <a16:creationId xmlns:a16="http://schemas.microsoft.com/office/drawing/2014/main" id="{B54F6D8E-873F-4B36-A569-9166D56DD5A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7583754" y="1176312"/>
            <a:ext cx="4383932" cy="2981074"/>
          </a:xfrm>
          <a:prstGeom prst="rect">
            <a:avLst/>
          </a:prstGeom>
          <a:noFill/>
          <a:effectLst>
            <a:outerShdw blurRad="50800" dist="50800" dir="5400000" algn="ctr" rotWithShape="0">
              <a:srgbClr val="000000">
                <a:alpha val="45000"/>
              </a:srgbClr>
            </a:outerShdw>
          </a:effectLst>
          <a:extLst>
            <a:ext uri="{909E8E84-426E-40DD-AFC4-6F175D3DCCD1}">
              <a14:hiddenFill xmlns:a14="http://schemas.microsoft.com/office/drawing/2010/main">
                <a:solidFill>
                  <a:srgbClr val="FFFFFF"/>
                </a:solidFill>
              </a14:hiddenFill>
            </a:ext>
          </a:extLst>
        </p:spPr>
      </p:pic>
      <p:sp>
        <p:nvSpPr>
          <p:cNvPr id="5" name="object 3">
            <a:extLst>
              <a:ext uri="{FF2B5EF4-FFF2-40B4-BE49-F238E27FC236}">
                <a16:creationId xmlns:a16="http://schemas.microsoft.com/office/drawing/2014/main" id="{E407B89C-8CB4-47FA-A404-E0BEE07845D3}"/>
              </a:ext>
            </a:extLst>
          </p:cNvPr>
          <p:cNvSpPr>
            <a:spLocks/>
          </p:cNvSpPr>
          <p:nvPr/>
        </p:nvSpPr>
        <p:spPr>
          <a:xfrm>
            <a:off x="459527" y="511886"/>
            <a:ext cx="10187301" cy="682015"/>
          </a:xfrm>
          <a:prstGeom prst="rect">
            <a:avLst/>
          </a:prstGeom>
          <a:blipFill>
            <a:blip r:embed="rId4" cstate="print">
              <a:extLst>
                <a:ext uri="{BEBA8EAE-BF5A-486C-A8C5-ECC9F3942E4B}">
                  <a14:imgProps xmlns:a14="http://schemas.microsoft.com/office/drawing/2010/main">
                    <a14:imgLayer r:embed="rId5">
                      <a14:imgEffect>
                        <a14:colorTemperature colorTemp="1500"/>
                      </a14:imgEffect>
                    </a14:imgLayer>
                  </a14:imgProps>
                </a:ext>
              </a:extLst>
            </a:blip>
            <a:stretch>
              <a:fillRect/>
            </a:stretch>
          </a:blipFill>
        </p:spPr>
        <p:txBody>
          <a:bodyPr wrap="square" lIns="0" tIns="0" rIns="0" bIns="0" rtlCol="0"/>
          <a:lstStyle/>
          <a:p>
            <a:endParaRPr dirty="0"/>
          </a:p>
        </p:txBody>
      </p:sp>
      <p:sp>
        <p:nvSpPr>
          <p:cNvPr id="6" name="object 4">
            <a:extLst>
              <a:ext uri="{FF2B5EF4-FFF2-40B4-BE49-F238E27FC236}">
                <a16:creationId xmlns:a16="http://schemas.microsoft.com/office/drawing/2014/main" id="{5886F725-A9AD-4163-B4C6-20B62D83A6A8}"/>
              </a:ext>
            </a:extLst>
          </p:cNvPr>
          <p:cNvSpPr/>
          <p:nvPr/>
        </p:nvSpPr>
        <p:spPr>
          <a:xfrm>
            <a:off x="445829" y="2347683"/>
            <a:ext cx="6374400" cy="225894"/>
          </a:xfrm>
          <a:prstGeom prst="rect">
            <a:avLst/>
          </a:prstGeom>
          <a:blipFill>
            <a:blip r:embed="rId6"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2817FE7D-95F6-40BF-9B73-7A5A124E79B2}"/>
              </a:ext>
            </a:extLst>
          </p:cNvPr>
          <p:cNvSpPr/>
          <p:nvPr/>
        </p:nvSpPr>
        <p:spPr>
          <a:xfrm>
            <a:off x="434567" y="2741231"/>
            <a:ext cx="4598010" cy="282206"/>
          </a:xfrm>
          <a:prstGeom prst="rect">
            <a:avLst/>
          </a:prstGeom>
          <a:blipFill>
            <a:blip r:embed="rId7" cstate="print"/>
            <a:stretch>
              <a:fillRect/>
            </a:stretch>
          </a:blipFill>
        </p:spPr>
        <p:txBody>
          <a:bodyPr wrap="square" lIns="0" tIns="0" rIns="0" bIns="0" rtlCol="0"/>
          <a:lstStyle/>
          <a:p>
            <a:endParaRPr dirty="0"/>
          </a:p>
        </p:txBody>
      </p:sp>
      <p:sp>
        <p:nvSpPr>
          <p:cNvPr id="8" name="object 6">
            <a:extLst>
              <a:ext uri="{FF2B5EF4-FFF2-40B4-BE49-F238E27FC236}">
                <a16:creationId xmlns:a16="http://schemas.microsoft.com/office/drawing/2014/main" id="{8B9EE5C5-89A2-41C7-84E2-EAA7B5C47AC0}"/>
              </a:ext>
            </a:extLst>
          </p:cNvPr>
          <p:cNvSpPr/>
          <p:nvPr/>
        </p:nvSpPr>
        <p:spPr>
          <a:xfrm>
            <a:off x="434567" y="3143795"/>
            <a:ext cx="3724606" cy="284949"/>
          </a:xfrm>
          <a:prstGeom prst="rect">
            <a:avLst/>
          </a:prstGeom>
          <a:blipFill>
            <a:blip r:embed="rId8"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B0C6F311-0C10-4D05-B6D3-3CCC3B7053D0}"/>
              </a:ext>
            </a:extLst>
          </p:cNvPr>
          <p:cNvSpPr/>
          <p:nvPr/>
        </p:nvSpPr>
        <p:spPr>
          <a:xfrm>
            <a:off x="437306" y="4351909"/>
            <a:ext cx="9997140" cy="285864"/>
          </a:xfrm>
          <a:prstGeom prst="rect">
            <a:avLst/>
          </a:prstGeom>
          <a:blipFill>
            <a:blip r:embed="rId9"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DDE36D6C-1B28-432C-8601-B20CBC1DD2CE}"/>
              </a:ext>
            </a:extLst>
          </p:cNvPr>
          <p:cNvSpPr/>
          <p:nvPr/>
        </p:nvSpPr>
        <p:spPr>
          <a:xfrm>
            <a:off x="434567" y="4758131"/>
            <a:ext cx="3553283" cy="282206"/>
          </a:xfrm>
          <a:prstGeom prst="rect">
            <a:avLst/>
          </a:prstGeom>
          <a:blipFill>
            <a:blip r:embed="rId10"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27456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08214F"/>
        </a:solidFill>
        <a:effectLst/>
      </p:bgPr>
    </p:bg>
    <p:spTree>
      <p:nvGrpSpPr>
        <p:cNvPr id="1" name=""/>
        <p:cNvGrpSpPr/>
        <p:nvPr/>
      </p:nvGrpSpPr>
      <p:grpSpPr>
        <a:xfrm>
          <a:off x="0" y="0"/>
          <a:ext cx="0" cy="0"/>
          <a:chOff x="0" y="0"/>
          <a:chExt cx="0" cy="0"/>
        </a:xfrm>
      </p:grpSpPr>
      <p:pic>
        <p:nvPicPr>
          <p:cNvPr id="3074" name="Picture 2" descr="https://www.releasemama.com/wp-content/uploads/2018/04/microsoft-launches-2-new-azure-regions-in-australia.png">
            <a:extLst>
              <a:ext uri="{FF2B5EF4-FFF2-40B4-BE49-F238E27FC236}">
                <a16:creationId xmlns:a16="http://schemas.microsoft.com/office/drawing/2014/main" id="{70AE7D5B-6EE8-4343-900F-930E53AF8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1074096"/>
            <a:ext cx="11563350" cy="54102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8FE9BA66-F10A-4BFD-975F-C6F182D5FBAE}"/>
              </a:ext>
            </a:extLst>
          </p:cNvPr>
          <p:cNvSpPr>
            <a:spLocks noGrp="1"/>
          </p:cNvSpPr>
          <p:nvPr>
            <p:ph type="title"/>
          </p:nvPr>
        </p:nvSpPr>
        <p:spPr/>
        <p:txBody>
          <a:bodyPr/>
          <a:lstStyle/>
          <a:p>
            <a:r>
              <a:rPr lang="en-US" sz="4800" b="1" dirty="0"/>
              <a:t>50 Regions</a:t>
            </a:r>
          </a:p>
        </p:txBody>
      </p:sp>
    </p:spTree>
    <p:extLst>
      <p:ext uri="{BB962C8B-B14F-4D97-AF65-F5344CB8AC3E}">
        <p14:creationId xmlns:p14="http://schemas.microsoft.com/office/powerpoint/2010/main" val="217821362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B09003C8-8908-4019-8F78-0D4ECDD8B194}"/>
              </a:ext>
            </a:extLst>
          </p:cNvPr>
          <p:cNvSpPr/>
          <p:nvPr/>
        </p:nvSpPr>
        <p:spPr>
          <a:xfrm>
            <a:off x="474214" y="506298"/>
            <a:ext cx="10373376" cy="626770"/>
          </a:xfrm>
          <a:prstGeom prst="rect">
            <a:avLst/>
          </a:prstGeom>
          <a:blipFill>
            <a:blip r:embed="rId2" cstate="print"/>
            <a:stretch>
              <a:fillRect/>
            </a:stretch>
          </a:blipFill>
        </p:spPr>
        <p:txBody>
          <a:bodyPr wrap="square" lIns="0" tIns="0" rIns="0" bIns="0" rtlCol="0"/>
          <a:lstStyle/>
          <a:p>
            <a:endParaRPr/>
          </a:p>
        </p:txBody>
      </p:sp>
      <p:sp>
        <p:nvSpPr>
          <p:cNvPr id="4" name="object 3">
            <a:extLst>
              <a:ext uri="{FF2B5EF4-FFF2-40B4-BE49-F238E27FC236}">
                <a16:creationId xmlns:a16="http://schemas.microsoft.com/office/drawing/2014/main" id="{DC283891-19A5-432E-A0DA-FAA471EF4583}"/>
              </a:ext>
            </a:extLst>
          </p:cNvPr>
          <p:cNvSpPr/>
          <p:nvPr/>
        </p:nvSpPr>
        <p:spPr>
          <a:xfrm>
            <a:off x="279267" y="2410586"/>
            <a:ext cx="11870055" cy="0"/>
          </a:xfrm>
          <a:custGeom>
            <a:avLst/>
            <a:gdLst/>
            <a:ahLst/>
            <a:cxnLst/>
            <a:rect l="l" t="t" r="r" b="b"/>
            <a:pathLst>
              <a:path w="11870055">
                <a:moveTo>
                  <a:pt x="0" y="0"/>
                </a:moveTo>
                <a:lnTo>
                  <a:pt x="11869611" y="1"/>
                </a:lnTo>
              </a:path>
            </a:pathLst>
          </a:custGeom>
          <a:ln w="12684">
            <a:solidFill>
              <a:srgbClr val="ADADAD"/>
            </a:solidFill>
          </a:ln>
        </p:spPr>
        <p:txBody>
          <a:bodyPr wrap="square" lIns="0" tIns="0" rIns="0" bIns="0" rtlCol="0"/>
          <a:lstStyle/>
          <a:p>
            <a:endParaRPr/>
          </a:p>
        </p:txBody>
      </p:sp>
      <p:sp>
        <p:nvSpPr>
          <p:cNvPr id="5" name="object 4">
            <a:extLst>
              <a:ext uri="{FF2B5EF4-FFF2-40B4-BE49-F238E27FC236}">
                <a16:creationId xmlns:a16="http://schemas.microsoft.com/office/drawing/2014/main" id="{D49AE887-D8F1-4B8F-9EFE-F7FDE7F22D06}"/>
              </a:ext>
            </a:extLst>
          </p:cNvPr>
          <p:cNvSpPr/>
          <p:nvPr/>
        </p:nvSpPr>
        <p:spPr>
          <a:xfrm>
            <a:off x="279267" y="3180714"/>
            <a:ext cx="11870055" cy="0"/>
          </a:xfrm>
          <a:custGeom>
            <a:avLst/>
            <a:gdLst/>
            <a:ahLst/>
            <a:cxnLst/>
            <a:rect l="l" t="t" r="r" b="b"/>
            <a:pathLst>
              <a:path w="11870055">
                <a:moveTo>
                  <a:pt x="0" y="0"/>
                </a:moveTo>
                <a:lnTo>
                  <a:pt x="11869611" y="1"/>
                </a:lnTo>
              </a:path>
            </a:pathLst>
          </a:custGeom>
          <a:ln w="12684">
            <a:solidFill>
              <a:srgbClr val="ADADAD"/>
            </a:solidFill>
          </a:ln>
        </p:spPr>
        <p:txBody>
          <a:bodyPr wrap="square" lIns="0" tIns="0" rIns="0" bIns="0" rtlCol="0"/>
          <a:lstStyle/>
          <a:p>
            <a:endParaRPr/>
          </a:p>
        </p:txBody>
      </p:sp>
      <p:sp>
        <p:nvSpPr>
          <p:cNvPr id="6" name="object 5">
            <a:extLst>
              <a:ext uri="{FF2B5EF4-FFF2-40B4-BE49-F238E27FC236}">
                <a16:creationId xmlns:a16="http://schemas.microsoft.com/office/drawing/2014/main" id="{DD70B9FE-9234-4EBE-A7A4-40D7FE7B3AEB}"/>
              </a:ext>
            </a:extLst>
          </p:cNvPr>
          <p:cNvSpPr/>
          <p:nvPr/>
        </p:nvSpPr>
        <p:spPr>
          <a:xfrm>
            <a:off x="279267" y="3934650"/>
            <a:ext cx="11870055" cy="0"/>
          </a:xfrm>
          <a:custGeom>
            <a:avLst/>
            <a:gdLst/>
            <a:ahLst/>
            <a:cxnLst/>
            <a:rect l="l" t="t" r="r" b="b"/>
            <a:pathLst>
              <a:path w="11870055">
                <a:moveTo>
                  <a:pt x="0" y="0"/>
                </a:moveTo>
                <a:lnTo>
                  <a:pt x="11869611" y="0"/>
                </a:lnTo>
              </a:path>
            </a:pathLst>
          </a:custGeom>
          <a:ln w="12684">
            <a:solidFill>
              <a:srgbClr val="ADADAD"/>
            </a:solidFill>
          </a:ln>
        </p:spPr>
        <p:txBody>
          <a:bodyPr wrap="square" lIns="0" tIns="0" rIns="0" bIns="0" rtlCol="0"/>
          <a:lstStyle/>
          <a:p>
            <a:endParaRPr/>
          </a:p>
        </p:txBody>
      </p:sp>
      <p:sp>
        <p:nvSpPr>
          <p:cNvPr id="7" name="object 6">
            <a:extLst>
              <a:ext uri="{FF2B5EF4-FFF2-40B4-BE49-F238E27FC236}">
                <a16:creationId xmlns:a16="http://schemas.microsoft.com/office/drawing/2014/main" id="{20B3EE98-E6DE-47E6-B204-9F4CF3E9984E}"/>
              </a:ext>
            </a:extLst>
          </p:cNvPr>
          <p:cNvSpPr/>
          <p:nvPr/>
        </p:nvSpPr>
        <p:spPr>
          <a:xfrm>
            <a:off x="279267" y="4688585"/>
            <a:ext cx="11870055" cy="0"/>
          </a:xfrm>
          <a:custGeom>
            <a:avLst/>
            <a:gdLst/>
            <a:ahLst/>
            <a:cxnLst/>
            <a:rect l="l" t="t" r="r" b="b"/>
            <a:pathLst>
              <a:path w="11870055">
                <a:moveTo>
                  <a:pt x="0" y="0"/>
                </a:moveTo>
                <a:lnTo>
                  <a:pt x="11869611" y="0"/>
                </a:lnTo>
              </a:path>
            </a:pathLst>
          </a:custGeom>
          <a:ln w="12684">
            <a:solidFill>
              <a:srgbClr val="ADADAD"/>
            </a:solidFill>
          </a:ln>
        </p:spPr>
        <p:txBody>
          <a:bodyPr wrap="square" lIns="0" tIns="0" rIns="0" bIns="0" rtlCol="0"/>
          <a:lstStyle/>
          <a:p>
            <a:endParaRPr/>
          </a:p>
        </p:txBody>
      </p:sp>
      <p:sp>
        <p:nvSpPr>
          <p:cNvPr id="8" name="object 7">
            <a:extLst>
              <a:ext uri="{FF2B5EF4-FFF2-40B4-BE49-F238E27FC236}">
                <a16:creationId xmlns:a16="http://schemas.microsoft.com/office/drawing/2014/main" id="{941535EB-8419-4EBA-A1B8-CE121BD114CE}"/>
              </a:ext>
            </a:extLst>
          </p:cNvPr>
          <p:cNvSpPr/>
          <p:nvPr/>
        </p:nvSpPr>
        <p:spPr>
          <a:xfrm>
            <a:off x="279267" y="5442521"/>
            <a:ext cx="11870055" cy="0"/>
          </a:xfrm>
          <a:custGeom>
            <a:avLst/>
            <a:gdLst/>
            <a:ahLst/>
            <a:cxnLst/>
            <a:rect l="l" t="t" r="r" b="b"/>
            <a:pathLst>
              <a:path w="11870055">
                <a:moveTo>
                  <a:pt x="0" y="0"/>
                </a:moveTo>
                <a:lnTo>
                  <a:pt x="11869611" y="0"/>
                </a:lnTo>
              </a:path>
            </a:pathLst>
          </a:custGeom>
          <a:ln w="12684">
            <a:solidFill>
              <a:srgbClr val="ADADAD"/>
            </a:solidFill>
          </a:ln>
        </p:spPr>
        <p:txBody>
          <a:bodyPr wrap="square" lIns="0" tIns="0" rIns="0" bIns="0" rtlCol="0"/>
          <a:lstStyle/>
          <a:p>
            <a:endParaRPr/>
          </a:p>
        </p:txBody>
      </p:sp>
      <p:sp>
        <p:nvSpPr>
          <p:cNvPr id="9" name="object 8">
            <a:extLst>
              <a:ext uri="{FF2B5EF4-FFF2-40B4-BE49-F238E27FC236}">
                <a16:creationId xmlns:a16="http://schemas.microsoft.com/office/drawing/2014/main" id="{EE42321A-A7F4-40BA-BB29-B1F004B7A5FC}"/>
              </a:ext>
            </a:extLst>
          </p:cNvPr>
          <p:cNvSpPr/>
          <p:nvPr/>
        </p:nvSpPr>
        <p:spPr>
          <a:xfrm>
            <a:off x="279267" y="1656651"/>
            <a:ext cx="11870055" cy="0"/>
          </a:xfrm>
          <a:custGeom>
            <a:avLst/>
            <a:gdLst/>
            <a:ahLst/>
            <a:cxnLst/>
            <a:rect l="l" t="t" r="r" b="b"/>
            <a:pathLst>
              <a:path w="11870055">
                <a:moveTo>
                  <a:pt x="0" y="0"/>
                </a:moveTo>
                <a:lnTo>
                  <a:pt x="11869611" y="1"/>
                </a:lnTo>
              </a:path>
            </a:pathLst>
          </a:custGeom>
          <a:ln w="12684">
            <a:solidFill>
              <a:srgbClr val="ADADAD"/>
            </a:solidFill>
          </a:ln>
        </p:spPr>
        <p:txBody>
          <a:bodyPr wrap="square" lIns="0" tIns="0" rIns="0" bIns="0" rtlCol="0"/>
          <a:lstStyle/>
          <a:p>
            <a:endParaRPr/>
          </a:p>
        </p:txBody>
      </p:sp>
      <p:sp>
        <p:nvSpPr>
          <p:cNvPr id="10" name="object 9">
            <a:extLst>
              <a:ext uri="{FF2B5EF4-FFF2-40B4-BE49-F238E27FC236}">
                <a16:creationId xmlns:a16="http://schemas.microsoft.com/office/drawing/2014/main" id="{E7D56B46-EB23-49F3-B153-9601962B77F6}"/>
              </a:ext>
            </a:extLst>
          </p:cNvPr>
          <p:cNvSpPr/>
          <p:nvPr/>
        </p:nvSpPr>
        <p:spPr>
          <a:xfrm>
            <a:off x="474183" y="5711075"/>
            <a:ext cx="1340328" cy="172110"/>
          </a:xfrm>
          <a:prstGeom prst="rect">
            <a:avLst/>
          </a:prstGeom>
          <a:blipFill>
            <a:blip r:embed="rId3" cstate="print"/>
            <a:stretch>
              <a:fillRect/>
            </a:stretch>
          </a:blipFill>
        </p:spPr>
        <p:txBody>
          <a:bodyPr wrap="square" lIns="0" tIns="0" rIns="0" bIns="0" rtlCol="0"/>
          <a:lstStyle/>
          <a:p>
            <a:endParaRPr/>
          </a:p>
        </p:txBody>
      </p:sp>
      <p:sp>
        <p:nvSpPr>
          <p:cNvPr id="11" name="object 10">
            <a:extLst>
              <a:ext uri="{FF2B5EF4-FFF2-40B4-BE49-F238E27FC236}">
                <a16:creationId xmlns:a16="http://schemas.microsoft.com/office/drawing/2014/main" id="{D9AD1B02-D4E1-45E0-8FC0-4AA10D681B8F}"/>
              </a:ext>
            </a:extLst>
          </p:cNvPr>
          <p:cNvSpPr/>
          <p:nvPr/>
        </p:nvSpPr>
        <p:spPr>
          <a:xfrm>
            <a:off x="3441839" y="5671299"/>
            <a:ext cx="728980" cy="296545"/>
          </a:xfrm>
          <a:custGeom>
            <a:avLst/>
            <a:gdLst/>
            <a:ahLst/>
            <a:cxnLst/>
            <a:rect l="l" t="t" r="r" b="b"/>
            <a:pathLst>
              <a:path w="728979" h="296545">
                <a:moveTo>
                  <a:pt x="664095" y="174561"/>
                </a:moveTo>
                <a:lnTo>
                  <a:pt x="656107" y="174561"/>
                </a:lnTo>
                <a:lnTo>
                  <a:pt x="655231" y="175154"/>
                </a:lnTo>
                <a:lnTo>
                  <a:pt x="655231" y="186119"/>
                </a:lnTo>
                <a:lnTo>
                  <a:pt x="657055" y="195886"/>
                </a:lnTo>
                <a:lnTo>
                  <a:pt x="663174" y="203791"/>
                </a:lnTo>
                <a:lnTo>
                  <a:pt x="674562" y="209084"/>
                </a:lnTo>
                <a:lnTo>
                  <a:pt x="692188" y="211015"/>
                </a:lnTo>
                <a:lnTo>
                  <a:pt x="709768" y="209084"/>
                </a:lnTo>
                <a:lnTo>
                  <a:pt x="721055" y="203791"/>
                </a:lnTo>
                <a:lnTo>
                  <a:pt x="721647" y="203013"/>
                </a:lnTo>
                <a:lnTo>
                  <a:pt x="692188" y="203013"/>
                </a:lnTo>
                <a:lnTo>
                  <a:pt x="679035" y="201688"/>
                </a:lnTo>
                <a:lnTo>
                  <a:pt x="670567" y="197975"/>
                </a:lnTo>
                <a:lnTo>
                  <a:pt x="666036" y="192260"/>
                </a:lnTo>
                <a:lnTo>
                  <a:pt x="664692" y="184934"/>
                </a:lnTo>
                <a:lnTo>
                  <a:pt x="664692" y="175154"/>
                </a:lnTo>
                <a:lnTo>
                  <a:pt x="664095" y="174561"/>
                </a:lnTo>
                <a:close/>
              </a:path>
              <a:path w="728979" h="296545">
                <a:moveTo>
                  <a:pt x="692480" y="87428"/>
                </a:moveTo>
                <a:lnTo>
                  <a:pt x="675167" y="89405"/>
                </a:lnTo>
                <a:lnTo>
                  <a:pt x="664171" y="94799"/>
                </a:lnTo>
                <a:lnTo>
                  <a:pt x="658386" y="102806"/>
                </a:lnTo>
                <a:lnTo>
                  <a:pt x="656704" y="112619"/>
                </a:lnTo>
                <a:lnTo>
                  <a:pt x="656813" y="122695"/>
                </a:lnTo>
                <a:lnTo>
                  <a:pt x="704900" y="155889"/>
                </a:lnTo>
                <a:lnTo>
                  <a:pt x="712000" y="158556"/>
                </a:lnTo>
                <a:lnTo>
                  <a:pt x="719683" y="162706"/>
                </a:lnTo>
                <a:lnTo>
                  <a:pt x="719683" y="184934"/>
                </a:lnTo>
                <a:lnTo>
                  <a:pt x="718298" y="192260"/>
                </a:lnTo>
                <a:lnTo>
                  <a:pt x="713698" y="197975"/>
                </a:lnTo>
                <a:lnTo>
                  <a:pt x="705217" y="201688"/>
                </a:lnTo>
                <a:lnTo>
                  <a:pt x="692188" y="203013"/>
                </a:lnTo>
                <a:lnTo>
                  <a:pt x="721647" y="203013"/>
                </a:lnTo>
                <a:lnTo>
                  <a:pt x="727074" y="195886"/>
                </a:lnTo>
                <a:lnTo>
                  <a:pt x="728852" y="186119"/>
                </a:lnTo>
                <a:lnTo>
                  <a:pt x="728852" y="170412"/>
                </a:lnTo>
                <a:lnTo>
                  <a:pt x="672376" y="133365"/>
                </a:lnTo>
                <a:lnTo>
                  <a:pt x="665873" y="129216"/>
                </a:lnTo>
                <a:lnTo>
                  <a:pt x="665873" y="113508"/>
                </a:lnTo>
                <a:lnTo>
                  <a:pt x="667119" y="106182"/>
                </a:lnTo>
                <a:lnTo>
                  <a:pt x="671414" y="100467"/>
                </a:lnTo>
                <a:lnTo>
                  <a:pt x="679589" y="96753"/>
                </a:lnTo>
                <a:lnTo>
                  <a:pt x="692480" y="95429"/>
                </a:lnTo>
                <a:lnTo>
                  <a:pt x="720984" y="95429"/>
                </a:lnTo>
                <a:lnTo>
                  <a:pt x="720532" y="94799"/>
                </a:lnTo>
                <a:lnTo>
                  <a:pt x="709624" y="89405"/>
                </a:lnTo>
                <a:lnTo>
                  <a:pt x="692480" y="87428"/>
                </a:lnTo>
                <a:close/>
              </a:path>
              <a:path w="728979" h="296545">
                <a:moveTo>
                  <a:pt x="720984" y="95429"/>
                </a:moveTo>
                <a:lnTo>
                  <a:pt x="692480" y="95429"/>
                </a:lnTo>
                <a:lnTo>
                  <a:pt x="705201" y="96753"/>
                </a:lnTo>
                <a:lnTo>
                  <a:pt x="713290" y="100467"/>
                </a:lnTo>
                <a:lnTo>
                  <a:pt x="717552" y="106182"/>
                </a:lnTo>
                <a:lnTo>
                  <a:pt x="718794" y="113508"/>
                </a:lnTo>
                <a:lnTo>
                  <a:pt x="718794" y="122695"/>
                </a:lnTo>
                <a:lnTo>
                  <a:pt x="719391" y="123289"/>
                </a:lnTo>
                <a:lnTo>
                  <a:pt x="727367" y="123289"/>
                </a:lnTo>
                <a:lnTo>
                  <a:pt x="727963" y="122695"/>
                </a:lnTo>
                <a:lnTo>
                  <a:pt x="727963" y="112619"/>
                </a:lnTo>
                <a:lnTo>
                  <a:pt x="726286" y="102806"/>
                </a:lnTo>
                <a:lnTo>
                  <a:pt x="720984" y="95429"/>
                </a:lnTo>
                <a:close/>
              </a:path>
              <a:path w="728979" h="296545">
                <a:moveTo>
                  <a:pt x="553212" y="74979"/>
                </a:moveTo>
                <a:lnTo>
                  <a:pt x="545236" y="74979"/>
                </a:lnTo>
                <a:lnTo>
                  <a:pt x="544639" y="75572"/>
                </a:lnTo>
                <a:lnTo>
                  <a:pt x="544347" y="76165"/>
                </a:lnTo>
                <a:lnTo>
                  <a:pt x="505015" y="221980"/>
                </a:lnTo>
                <a:lnTo>
                  <a:pt x="505015" y="222573"/>
                </a:lnTo>
                <a:lnTo>
                  <a:pt x="505320" y="223166"/>
                </a:lnTo>
                <a:lnTo>
                  <a:pt x="513295" y="223166"/>
                </a:lnTo>
                <a:lnTo>
                  <a:pt x="513892" y="222573"/>
                </a:lnTo>
                <a:lnTo>
                  <a:pt x="514184" y="221980"/>
                </a:lnTo>
                <a:lnTo>
                  <a:pt x="553212" y="76165"/>
                </a:lnTo>
                <a:lnTo>
                  <a:pt x="553516" y="75572"/>
                </a:lnTo>
                <a:lnTo>
                  <a:pt x="553212" y="74979"/>
                </a:lnTo>
                <a:close/>
              </a:path>
              <a:path w="728979" h="296545">
                <a:moveTo>
                  <a:pt x="602589" y="87723"/>
                </a:moveTo>
                <a:lnTo>
                  <a:pt x="584840" y="89701"/>
                </a:lnTo>
                <a:lnTo>
                  <a:pt x="573466" y="95096"/>
                </a:lnTo>
                <a:lnTo>
                  <a:pt x="567415" y="103103"/>
                </a:lnTo>
                <a:lnTo>
                  <a:pt x="565632" y="112915"/>
                </a:lnTo>
                <a:lnTo>
                  <a:pt x="565632" y="186416"/>
                </a:lnTo>
                <a:lnTo>
                  <a:pt x="567415" y="196229"/>
                </a:lnTo>
                <a:lnTo>
                  <a:pt x="573466" y="204236"/>
                </a:lnTo>
                <a:lnTo>
                  <a:pt x="584840" y="209631"/>
                </a:lnTo>
                <a:lnTo>
                  <a:pt x="602589" y="211608"/>
                </a:lnTo>
                <a:lnTo>
                  <a:pt x="620386" y="209631"/>
                </a:lnTo>
                <a:lnTo>
                  <a:pt x="631864" y="204236"/>
                </a:lnTo>
                <a:lnTo>
                  <a:pt x="632577" y="203309"/>
                </a:lnTo>
                <a:lnTo>
                  <a:pt x="602589" y="203309"/>
                </a:lnTo>
                <a:lnTo>
                  <a:pt x="589565" y="201980"/>
                </a:lnTo>
                <a:lnTo>
                  <a:pt x="581083" y="198233"/>
                </a:lnTo>
                <a:lnTo>
                  <a:pt x="576480" y="192431"/>
                </a:lnTo>
                <a:lnTo>
                  <a:pt x="575094" y="184934"/>
                </a:lnTo>
                <a:lnTo>
                  <a:pt x="575094" y="114397"/>
                </a:lnTo>
                <a:lnTo>
                  <a:pt x="576480" y="106900"/>
                </a:lnTo>
                <a:lnTo>
                  <a:pt x="581083" y="101097"/>
                </a:lnTo>
                <a:lnTo>
                  <a:pt x="589565" y="97351"/>
                </a:lnTo>
                <a:lnTo>
                  <a:pt x="602589" y="96022"/>
                </a:lnTo>
                <a:lnTo>
                  <a:pt x="632576" y="96022"/>
                </a:lnTo>
                <a:lnTo>
                  <a:pt x="631864" y="95096"/>
                </a:lnTo>
                <a:lnTo>
                  <a:pt x="620386" y="89701"/>
                </a:lnTo>
                <a:lnTo>
                  <a:pt x="602589" y="87723"/>
                </a:lnTo>
                <a:close/>
              </a:path>
              <a:path w="728979" h="296545">
                <a:moveTo>
                  <a:pt x="632576" y="96022"/>
                </a:moveTo>
                <a:lnTo>
                  <a:pt x="602589" y="96022"/>
                </a:lnTo>
                <a:lnTo>
                  <a:pt x="615620" y="97351"/>
                </a:lnTo>
                <a:lnTo>
                  <a:pt x="624106" y="101097"/>
                </a:lnTo>
                <a:lnTo>
                  <a:pt x="628710" y="106900"/>
                </a:lnTo>
                <a:lnTo>
                  <a:pt x="630097" y="114397"/>
                </a:lnTo>
                <a:lnTo>
                  <a:pt x="630097" y="184934"/>
                </a:lnTo>
                <a:lnTo>
                  <a:pt x="628710" y="192431"/>
                </a:lnTo>
                <a:lnTo>
                  <a:pt x="624106" y="198233"/>
                </a:lnTo>
                <a:lnTo>
                  <a:pt x="615620" y="201980"/>
                </a:lnTo>
                <a:lnTo>
                  <a:pt x="602589" y="203309"/>
                </a:lnTo>
                <a:lnTo>
                  <a:pt x="632577" y="203309"/>
                </a:lnTo>
                <a:lnTo>
                  <a:pt x="638020" y="196229"/>
                </a:lnTo>
                <a:lnTo>
                  <a:pt x="639851" y="186416"/>
                </a:lnTo>
                <a:lnTo>
                  <a:pt x="639851" y="112915"/>
                </a:lnTo>
                <a:lnTo>
                  <a:pt x="638020" y="103103"/>
                </a:lnTo>
                <a:lnTo>
                  <a:pt x="632576" y="96022"/>
                </a:lnTo>
                <a:close/>
              </a:path>
              <a:path w="728979" h="296545">
                <a:moveTo>
                  <a:pt x="450913" y="87723"/>
                </a:moveTo>
                <a:lnTo>
                  <a:pt x="430969" y="90178"/>
                </a:lnTo>
                <a:lnTo>
                  <a:pt x="418234" y="96689"/>
                </a:lnTo>
                <a:lnTo>
                  <a:pt x="411488" y="105978"/>
                </a:lnTo>
                <a:lnTo>
                  <a:pt x="409511" y="116768"/>
                </a:lnTo>
                <a:lnTo>
                  <a:pt x="409511" y="182563"/>
                </a:lnTo>
                <a:lnTo>
                  <a:pt x="411488" y="193353"/>
                </a:lnTo>
                <a:lnTo>
                  <a:pt x="418234" y="202643"/>
                </a:lnTo>
                <a:lnTo>
                  <a:pt x="430969" y="209154"/>
                </a:lnTo>
                <a:lnTo>
                  <a:pt x="450913" y="211608"/>
                </a:lnTo>
                <a:lnTo>
                  <a:pt x="471018" y="209154"/>
                </a:lnTo>
                <a:lnTo>
                  <a:pt x="483836" y="202643"/>
                </a:lnTo>
                <a:lnTo>
                  <a:pt x="490613" y="193353"/>
                </a:lnTo>
                <a:lnTo>
                  <a:pt x="490961" y="191455"/>
                </a:lnTo>
                <a:lnTo>
                  <a:pt x="439673" y="191455"/>
                </a:lnTo>
                <a:lnTo>
                  <a:pt x="433463" y="187008"/>
                </a:lnTo>
                <a:lnTo>
                  <a:pt x="433463" y="112026"/>
                </a:lnTo>
                <a:lnTo>
                  <a:pt x="439673" y="107580"/>
                </a:lnTo>
                <a:lnTo>
                  <a:pt x="490907" y="107580"/>
                </a:lnTo>
                <a:lnTo>
                  <a:pt x="490613" y="105978"/>
                </a:lnTo>
                <a:lnTo>
                  <a:pt x="483836" y="96689"/>
                </a:lnTo>
                <a:lnTo>
                  <a:pt x="471018" y="90178"/>
                </a:lnTo>
                <a:lnTo>
                  <a:pt x="450913" y="87723"/>
                </a:lnTo>
                <a:close/>
              </a:path>
              <a:path w="728979" h="296545">
                <a:moveTo>
                  <a:pt x="491718" y="167152"/>
                </a:moveTo>
                <a:lnTo>
                  <a:pt x="470725" y="167152"/>
                </a:lnTo>
                <a:lnTo>
                  <a:pt x="469531" y="168337"/>
                </a:lnTo>
                <a:lnTo>
                  <a:pt x="469531" y="187008"/>
                </a:lnTo>
                <a:lnTo>
                  <a:pt x="463321" y="191455"/>
                </a:lnTo>
                <a:lnTo>
                  <a:pt x="490961" y="191455"/>
                </a:lnTo>
                <a:lnTo>
                  <a:pt x="492594" y="182563"/>
                </a:lnTo>
                <a:lnTo>
                  <a:pt x="492594" y="168337"/>
                </a:lnTo>
                <a:lnTo>
                  <a:pt x="491718" y="167152"/>
                </a:lnTo>
                <a:close/>
              </a:path>
              <a:path w="728979" h="296545">
                <a:moveTo>
                  <a:pt x="490907" y="107580"/>
                </a:moveTo>
                <a:lnTo>
                  <a:pt x="463321" y="107580"/>
                </a:lnTo>
                <a:lnTo>
                  <a:pt x="469531" y="112026"/>
                </a:lnTo>
                <a:lnTo>
                  <a:pt x="469531" y="128623"/>
                </a:lnTo>
                <a:lnTo>
                  <a:pt x="470725" y="129809"/>
                </a:lnTo>
                <a:lnTo>
                  <a:pt x="491718" y="129809"/>
                </a:lnTo>
                <a:lnTo>
                  <a:pt x="492594" y="128623"/>
                </a:lnTo>
                <a:lnTo>
                  <a:pt x="492594" y="116768"/>
                </a:lnTo>
                <a:lnTo>
                  <a:pt x="490907" y="107580"/>
                </a:lnTo>
                <a:close/>
              </a:path>
              <a:path w="728979" h="296545">
                <a:moveTo>
                  <a:pt x="349491" y="88612"/>
                </a:moveTo>
                <a:lnTo>
                  <a:pt x="307505" y="88612"/>
                </a:lnTo>
                <a:lnTo>
                  <a:pt x="306616" y="90095"/>
                </a:lnTo>
                <a:lnTo>
                  <a:pt x="306616" y="208051"/>
                </a:lnTo>
                <a:lnTo>
                  <a:pt x="307505" y="209533"/>
                </a:lnTo>
                <a:lnTo>
                  <a:pt x="349491" y="209533"/>
                </a:lnTo>
                <a:lnTo>
                  <a:pt x="369705" y="207120"/>
                </a:lnTo>
                <a:lnTo>
                  <a:pt x="383047" y="200679"/>
                </a:lnTo>
                <a:lnTo>
                  <a:pt x="390403" y="191403"/>
                </a:lnTo>
                <a:lnTo>
                  <a:pt x="390760" y="189677"/>
                </a:lnTo>
                <a:lnTo>
                  <a:pt x="330568" y="189677"/>
                </a:lnTo>
                <a:lnTo>
                  <a:pt x="330568" y="108470"/>
                </a:lnTo>
                <a:lnTo>
                  <a:pt x="390738" y="108470"/>
                </a:lnTo>
                <a:lnTo>
                  <a:pt x="390403" y="106868"/>
                </a:lnTo>
                <a:lnTo>
                  <a:pt x="383047" y="97578"/>
                </a:lnTo>
                <a:lnTo>
                  <a:pt x="369705" y="91067"/>
                </a:lnTo>
                <a:lnTo>
                  <a:pt x="349491" y="88612"/>
                </a:lnTo>
                <a:close/>
              </a:path>
              <a:path w="728979" h="296545">
                <a:moveTo>
                  <a:pt x="390738" y="108470"/>
                </a:moveTo>
                <a:lnTo>
                  <a:pt x="361607" y="108470"/>
                </a:lnTo>
                <a:lnTo>
                  <a:pt x="368706" y="112915"/>
                </a:lnTo>
                <a:lnTo>
                  <a:pt x="368706" y="185230"/>
                </a:lnTo>
                <a:lnTo>
                  <a:pt x="361607" y="189677"/>
                </a:lnTo>
                <a:lnTo>
                  <a:pt x="390760" y="189677"/>
                </a:lnTo>
                <a:lnTo>
                  <a:pt x="392658" y="180488"/>
                </a:lnTo>
                <a:lnTo>
                  <a:pt x="392658" y="117657"/>
                </a:lnTo>
                <a:lnTo>
                  <a:pt x="390738" y="108470"/>
                </a:lnTo>
                <a:close/>
              </a:path>
              <a:path w="728979" h="296545">
                <a:moveTo>
                  <a:pt x="17437" y="159445"/>
                </a:moveTo>
                <a:lnTo>
                  <a:pt x="876" y="175747"/>
                </a:lnTo>
                <a:lnTo>
                  <a:pt x="0" y="176636"/>
                </a:lnTo>
                <a:lnTo>
                  <a:pt x="0" y="178414"/>
                </a:lnTo>
                <a:lnTo>
                  <a:pt x="117678" y="296371"/>
                </a:lnTo>
                <a:lnTo>
                  <a:pt x="119456" y="296371"/>
                </a:lnTo>
                <a:lnTo>
                  <a:pt x="157893" y="257843"/>
                </a:lnTo>
                <a:lnTo>
                  <a:pt x="115608" y="257843"/>
                </a:lnTo>
                <a:lnTo>
                  <a:pt x="111759" y="254285"/>
                </a:lnTo>
                <a:lnTo>
                  <a:pt x="17437" y="159445"/>
                </a:lnTo>
                <a:close/>
              </a:path>
              <a:path w="728979" h="296545">
                <a:moveTo>
                  <a:pt x="219684" y="159445"/>
                </a:moveTo>
                <a:lnTo>
                  <a:pt x="125361" y="254285"/>
                </a:lnTo>
                <a:lnTo>
                  <a:pt x="121513" y="257843"/>
                </a:lnTo>
                <a:lnTo>
                  <a:pt x="157893" y="257843"/>
                </a:lnTo>
                <a:lnTo>
                  <a:pt x="237134" y="178414"/>
                </a:lnTo>
                <a:lnTo>
                  <a:pt x="237134" y="176636"/>
                </a:lnTo>
                <a:lnTo>
                  <a:pt x="219684" y="159445"/>
                </a:lnTo>
                <a:close/>
              </a:path>
              <a:path w="728979" h="296545">
                <a:moveTo>
                  <a:pt x="119456" y="178117"/>
                </a:moveTo>
                <a:lnTo>
                  <a:pt x="117678" y="178117"/>
                </a:lnTo>
                <a:lnTo>
                  <a:pt x="83667" y="212497"/>
                </a:lnTo>
                <a:lnTo>
                  <a:pt x="83667" y="213979"/>
                </a:lnTo>
                <a:lnTo>
                  <a:pt x="117678" y="248358"/>
                </a:lnTo>
                <a:lnTo>
                  <a:pt x="119456" y="248358"/>
                </a:lnTo>
                <a:lnTo>
                  <a:pt x="153454" y="213979"/>
                </a:lnTo>
                <a:lnTo>
                  <a:pt x="153454" y="212497"/>
                </a:lnTo>
                <a:lnTo>
                  <a:pt x="119456" y="178117"/>
                </a:lnTo>
                <a:close/>
              </a:path>
              <a:path w="728979" h="296545">
                <a:moveTo>
                  <a:pt x="77457" y="136329"/>
                </a:moveTo>
                <a:lnTo>
                  <a:pt x="75984" y="136329"/>
                </a:lnTo>
                <a:lnTo>
                  <a:pt x="42862" y="169819"/>
                </a:lnTo>
                <a:lnTo>
                  <a:pt x="41681" y="170708"/>
                </a:lnTo>
                <a:lnTo>
                  <a:pt x="41681" y="172190"/>
                </a:lnTo>
                <a:lnTo>
                  <a:pt x="42862" y="173079"/>
                </a:lnTo>
                <a:lnTo>
                  <a:pt x="75984" y="206570"/>
                </a:lnTo>
                <a:lnTo>
                  <a:pt x="77457" y="206570"/>
                </a:lnTo>
                <a:lnTo>
                  <a:pt x="78651" y="205680"/>
                </a:lnTo>
                <a:lnTo>
                  <a:pt x="111759" y="172190"/>
                </a:lnTo>
                <a:lnTo>
                  <a:pt x="111759" y="170708"/>
                </a:lnTo>
                <a:lnTo>
                  <a:pt x="78651" y="137218"/>
                </a:lnTo>
                <a:lnTo>
                  <a:pt x="77457" y="136329"/>
                </a:lnTo>
                <a:close/>
              </a:path>
              <a:path w="728979" h="296545">
                <a:moveTo>
                  <a:pt x="161137" y="136329"/>
                </a:moveTo>
                <a:lnTo>
                  <a:pt x="159664" y="136329"/>
                </a:lnTo>
                <a:lnTo>
                  <a:pt x="158483" y="137218"/>
                </a:lnTo>
                <a:lnTo>
                  <a:pt x="125361" y="170708"/>
                </a:lnTo>
                <a:lnTo>
                  <a:pt x="125361" y="172190"/>
                </a:lnTo>
                <a:lnTo>
                  <a:pt x="158483" y="205680"/>
                </a:lnTo>
                <a:lnTo>
                  <a:pt x="159664" y="206570"/>
                </a:lnTo>
                <a:lnTo>
                  <a:pt x="161137" y="206570"/>
                </a:lnTo>
                <a:lnTo>
                  <a:pt x="194259" y="173079"/>
                </a:lnTo>
                <a:lnTo>
                  <a:pt x="195440" y="172190"/>
                </a:lnTo>
                <a:lnTo>
                  <a:pt x="195440" y="170708"/>
                </a:lnTo>
                <a:lnTo>
                  <a:pt x="194259" y="169819"/>
                </a:lnTo>
                <a:lnTo>
                  <a:pt x="161137" y="136329"/>
                </a:lnTo>
                <a:close/>
              </a:path>
              <a:path w="728979" h="296545">
                <a:moveTo>
                  <a:pt x="35775" y="94540"/>
                </a:moveTo>
                <a:lnTo>
                  <a:pt x="34289" y="94540"/>
                </a:lnTo>
                <a:lnTo>
                  <a:pt x="0" y="128920"/>
                </a:lnTo>
                <a:lnTo>
                  <a:pt x="0" y="130402"/>
                </a:lnTo>
                <a:lnTo>
                  <a:pt x="34289" y="164781"/>
                </a:lnTo>
                <a:lnTo>
                  <a:pt x="35775" y="164781"/>
                </a:lnTo>
                <a:lnTo>
                  <a:pt x="70065" y="130402"/>
                </a:lnTo>
                <a:lnTo>
                  <a:pt x="70065" y="128920"/>
                </a:lnTo>
                <a:lnTo>
                  <a:pt x="35775" y="94540"/>
                </a:lnTo>
                <a:close/>
              </a:path>
              <a:path w="728979" h="296545">
                <a:moveTo>
                  <a:pt x="119456" y="94540"/>
                </a:moveTo>
                <a:lnTo>
                  <a:pt x="117678" y="94540"/>
                </a:lnTo>
                <a:lnTo>
                  <a:pt x="83667" y="128920"/>
                </a:lnTo>
                <a:lnTo>
                  <a:pt x="83667" y="130402"/>
                </a:lnTo>
                <a:lnTo>
                  <a:pt x="117678" y="164781"/>
                </a:lnTo>
                <a:lnTo>
                  <a:pt x="119456" y="164781"/>
                </a:lnTo>
                <a:lnTo>
                  <a:pt x="153454" y="130402"/>
                </a:lnTo>
                <a:lnTo>
                  <a:pt x="153454" y="128920"/>
                </a:lnTo>
                <a:lnTo>
                  <a:pt x="119456" y="94540"/>
                </a:lnTo>
                <a:close/>
              </a:path>
              <a:path w="728979" h="296545">
                <a:moveTo>
                  <a:pt x="202831" y="94540"/>
                </a:moveTo>
                <a:lnTo>
                  <a:pt x="201358" y="94540"/>
                </a:lnTo>
                <a:lnTo>
                  <a:pt x="167055" y="128920"/>
                </a:lnTo>
                <a:lnTo>
                  <a:pt x="167055" y="130402"/>
                </a:lnTo>
                <a:lnTo>
                  <a:pt x="201358" y="164781"/>
                </a:lnTo>
                <a:lnTo>
                  <a:pt x="202831" y="164781"/>
                </a:lnTo>
                <a:lnTo>
                  <a:pt x="237134" y="130402"/>
                </a:lnTo>
                <a:lnTo>
                  <a:pt x="237134" y="128920"/>
                </a:lnTo>
                <a:lnTo>
                  <a:pt x="202831" y="94540"/>
                </a:lnTo>
                <a:close/>
              </a:path>
              <a:path w="728979" h="296545">
                <a:moveTo>
                  <a:pt x="77457" y="48009"/>
                </a:moveTo>
                <a:lnTo>
                  <a:pt x="75984" y="48009"/>
                </a:lnTo>
                <a:lnTo>
                  <a:pt x="42862" y="81203"/>
                </a:lnTo>
                <a:lnTo>
                  <a:pt x="41681" y="82092"/>
                </a:lnTo>
                <a:lnTo>
                  <a:pt x="41681" y="83870"/>
                </a:lnTo>
                <a:lnTo>
                  <a:pt x="42862" y="84759"/>
                </a:lnTo>
                <a:lnTo>
                  <a:pt x="75984" y="117953"/>
                </a:lnTo>
                <a:lnTo>
                  <a:pt x="77457" y="117953"/>
                </a:lnTo>
                <a:lnTo>
                  <a:pt x="78651" y="117064"/>
                </a:lnTo>
                <a:lnTo>
                  <a:pt x="111759" y="83870"/>
                </a:lnTo>
                <a:lnTo>
                  <a:pt x="111759" y="82092"/>
                </a:lnTo>
                <a:lnTo>
                  <a:pt x="78651" y="48898"/>
                </a:lnTo>
                <a:lnTo>
                  <a:pt x="77457" y="48009"/>
                </a:lnTo>
                <a:close/>
              </a:path>
              <a:path w="728979" h="296545">
                <a:moveTo>
                  <a:pt x="161137" y="48009"/>
                </a:moveTo>
                <a:lnTo>
                  <a:pt x="159664" y="48009"/>
                </a:lnTo>
                <a:lnTo>
                  <a:pt x="158483" y="48898"/>
                </a:lnTo>
                <a:lnTo>
                  <a:pt x="125361" y="82092"/>
                </a:lnTo>
                <a:lnTo>
                  <a:pt x="125361" y="83870"/>
                </a:lnTo>
                <a:lnTo>
                  <a:pt x="158483" y="117064"/>
                </a:lnTo>
                <a:lnTo>
                  <a:pt x="159664" y="117953"/>
                </a:lnTo>
                <a:lnTo>
                  <a:pt x="161137" y="117953"/>
                </a:lnTo>
                <a:lnTo>
                  <a:pt x="194259" y="84759"/>
                </a:lnTo>
                <a:lnTo>
                  <a:pt x="195440" y="83870"/>
                </a:lnTo>
                <a:lnTo>
                  <a:pt x="195440" y="82092"/>
                </a:lnTo>
                <a:lnTo>
                  <a:pt x="194259" y="81203"/>
                </a:lnTo>
                <a:lnTo>
                  <a:pt x="161137" y="48009"/>
                </a:lnTo>
                <a:close/>
              </a:path>
              <a:path w="728979" h="296545">
                <a:moveTo>
                  <a:pt x="119456" y="0"/>
                </a:moveTo>
                <a:lnTo>
                  <a:pt x="117678" y="0"/>
                </a:lnTo>
                <a:lnTo>
                  <a:pt x="83667" y="34378"/>
                </a:lnTo>
                <a:lnTo>
                  <a:pt x="83667" y="35852"/>
                </a:lnTo>
                <a:lnTo>
                  <a:pt x="117678" y="70237"/>
                </a:lnTo>
                <a:lnTo>
                  <a:pt x="119456" y="70237"/>
                </a:lnTo>
                <a:lnTo>
                  <a:pt x="153454" y="35852"/>
                </a:lnTo>
                <a:lnTo>
                  <a:pt x="153454" y="34378"/>
                </a:lnTo>
                <a:lnTo>
                  <a:pt x="119456" y="0"/>
                </a:lnTo>
                <a:close/>
              </a:path>
            </a:pathLst>
          </a:custGeom>
          <a:solidFill>
            <a:srgbClr val="414B61"/>
          </a:solidFill>
        </p:spPr>
        <p:txBody>
          <a:bodyPr wrap="square" lIns="0" tIns="0" rIns="0" bIns="0" rtlCol="0"/>
          <a:lstStyle/>
          <a:p>
            <a:endParaRPr/>
          </a:p>
        </p:txBody>
      </p:sp>
      <p:sp>
        <p:nvSpPr>
          <p:cNvPr id="12" name="object 11">
            <a:extLst>
              <a:ext uri="{FF2B5EF4-FFF2-40B4-BE49-F238E27FC236}">
                <a16:creationId xmlns:a16="http://schemas.microsoft.com/office/drawing/2014/main" id="{A6DF22B3-2BA1-4391-B336-47A21372DFEC}"/>
              </a:ext>
            </a:extLst>
          </p:cNvPr>
          <p:cNvSpPr/>
          <p:nvPr/>
        </p:nvSpPr>
        <p:spPr>
          <a:xfrm>
            <a:off x="4536122" y="5694031"/>
            <a:ext cx="777497" cy="250902"/>
          </a:xfrm>
          <a:prstGeom prst="rect">
            <a:avLst/>
          </a:prstGeom>
          <a:blipFill>
            <a:blip r:embed="rId4" cstate="print"/>
            <a:stretch>
              <a:fillRect/>
            </a:stretch>
          </a:blipFill>
        </p:spPr>
        <p:txBody>
          <a:bodyPr wrap="square" lIns="0" tIns="0" rIns="0" bIns="0" rtlCol="0"/>
          <a:lstStyle/>
          <a:p>
            <a:endParaRPr/>
          </a:p>
        </p:txBody>
      </p:sp>
      <p:sp>
        <p:nvSpPr>
          <p:cNvPr id="13" name="object 12">
            <a:extLst>
              <a:ext uri="{FF2B5EF4-FFF2-40B4-BE49-F238E27FC236}">
                <a16:creationId xmlns:a16="http://schemas.microsoft.com/office/drawing/2014/main" id="{63B4C7D2-F4EC-496D-89F9-141D8CB40363}"/>
              </a:ext>
            </a:extLst>
          </p:cNvPr>
          <p:cNvSpPr/>
          <p:nvPr/>
        </p:nvSpPr>
        <p:spPr>
          <a:xfrm>
            <a:off x="5679059" y="5632772"/>
            <a:ext cx="1022366" cy="373421"/>
          </a:xfrm>
          <a:prstGeom prst="rect">
            <a:avLst/>
          </a:prstGeom>
          <a:blipFill>
            <a:blip r:embed="rId5" cstate="print"/>
            <a:stretch>
              <a:fillRect/>
            </a:stretch>
          </a:blipFill>
        </p:spPr>
        <p:txBody>
          <a:bodyPr wrap="square" lIns="0" tIns="0" rIns="0" bIns="0" rtlCol="0"/>
          <a:lstStyle/>
          <a:p>
            <a:endParaRPr/>
          </a:p>
        </p:txBody>
      </p:sp>
      <p:sp>
        <p:nvSpPr>
          <p:cNvPr id="14" name="object 13">
            <a:extLst>
              <a:ext uri="{FF2B5EF4-FFF2-40B4-BE49-F238E27FC236}">
                <a16:creationId xmlns:a16="http://schemas.microsoft.com/office/drawing/2014/main" id="{B708DC2F-5564-42D7-A0A0-66E4140CB566}"/>
              </a:ext>
            </a:extLst>
          </p:cNvPr>
          <p:cNvSpPr/>
          <p:nvPr/>
        </p:nvSpPr>
        <p:spPr>
          <a:xfrm>
            <a:off x="7066863" y="5626520"/>
            <a:ext cx="636686" cy="385927"/>
          </a:xfrm>
          <a:prstGeom prst="rect">
            <a:avLst/>
          </a:prstGeom>
          <a:blipFill>
            <a:blip r:embed="rId6" cstate="print"/>
            <a:stretch>
              <a:fillRect/>
            </a:stretch>
          </a:blipFill>
        </p:spPr>
        <p:txBody>
          <a:bodyPr wrap="square" lIns="0" tIns="0" rIns="0" bIns="0" rtlCol="0"/>
          <a:lstStyle/>
          <a:p>
            <a:endParaRPr/>
          </a:p>
        </p:txBody>
      </p:sp>
      <p:sp>
        <p:nvSpPr>
          <p:cNvPr id="15" name="object 14">
            <a:extLst>
              <a:ext uri="{FF2B5EF4-FFF2-40B4-BE49-F238E27FC236}">
                <a16:creationId xmlns:a16="http://schemas.microsoft.com/office/drawing/2014/main" id="{3F86CA9E-751C-4E79-B670-877E92765509}"/>
              </a:ext>
            </a:extLst>
          </p:cNvPr>
          <p:cNvSpPr/>
          <p:nvPr/>
        </p:nvSpPr>
        <p:spPr>
          <a:xfrm>
            <a:off x="9146095" y="5644408"/>
            <a:ext cx="298166" cy="350151"/>
          </a:xfrm>
          <a:prstGeom prst="rect">
            <a:avLst/>
          </a:prstGeom>
          <a:blipFill>
            <a:blip r:embed="rId7" cstate="print"/>
            <a:stretch>
              <a:fillRect/>
            </a:stretch>
          </a:blipFill>
        </p:spPr>
        <p:txBody>
          <a:bodyPr wrap="square" lIns="0" tIns="0" rIns="0" bIns="0" rtlCol="0"/>
          <a:lstStyle/>
          <a:p>
            <a:endParaRPr/>
          </a:p>
        </p:txBody>
      </p:sp>
      <p:sp>
        <p:nvSpPr>
          <p:cNvPr id="16" name="object 15">
            <a:extLst>
              <a:ext uri="{FF2B5EF4-FFF2-40B4-BE49-F238E27FC236}">
                <a16:creationId xmlns:a16="http://schemas.microsoft.com/office/drawing/2014/main" id="{0CADAD6D-0A02-4359-BE49-430BD18F6729}"/>
              </a:ext>
            </a:extLst>
          </p:cNvPr>
          <p:cNvSpPr/>
          <p:nvPr/>
        </p:nvSpPr>
        <p:spPr>
          <a:xfrm>
            <a:off x="9809695" y="5709189"/>
            <a:ext cx="922816" cy="220588"/>
          </a:xfrm>
          <a:prstGeom prst="rect">
            <a:avLst/>
          </a:prstGeom>
          <a:blipFill>
            <a:blip r:embed="rId8" cstate="print"/>
            <a:stretch>
              <a:fillRect/>
            </a:stretch>
          </a:blipFill>
        </p:spPr>
        <p:txBody>
          <a:bodyPr wrap="square" lIns="0" tIns="0" rIns="0" bIns="0" rtlCol="0"/>
          <a:lstStyle/>
          <a:p>
            <a:endParaRPr/>
          </a:p>
        </p:txBody>
      </p:sp>
      <p:sp>
        <p:nvSpPr>
          <p:cNvPr id="17" name="object 16">
            <a:extLst>
              <a:ext uri="{FF2B5EF4-FFF2-40B4-BE49-F238E27FC236}">
                <a16:creationId xmlns:a16="http://schemas.microsoft.com/office/drawing/2014/main" id="{5CF69EB8-CDAD-4821-97E0-51576C3640B1}"/>
              </a:ext>
            </a:extLst>
          </p:cNvPr>
          <p:cNvSpPr/>
          <p:nvPr/>
        </p:nvSpPr>
        <p:spPr>
          <a:xfrm>
            <a:off x="11097945" y="5695763"/>
            <a:ext cx="685660" cy="247440"/>
          </a:xfrm>
          <a:prstGeom prst="rect">
            <a:avLst/>
          </a:prstGeom>
          <a:blipFill>
            <a:blip r:embed="rId9" cstate="print"/>
            <a:stretch>
              <a:fillRect/>
            </a:stretch>
          </a:blipFill>
        </p:spPr>
        <p:txBody>
          <a:bodyPr wrap="square" lIns="0" tIns="0" rIns="0" bIns="0" rtlCol="0"/>
          <a:lstStyle/>
          <a:p>
            <a:endParaRPr/>
          </a:p>
        </p:txBody>
      </p:sp>
      <p:sp>
        <p:nvSpPr>
          <p:cNvPr id="18" name="object 17">
            <a:extLst>
              <a:ext uri="{FF2B5EF4-FFF2-40B4-BE49-F238E27FC236}">
                <a16:creationId xmlns:a16="http://schemas.microsoft.com/office/drawing/2014/main" id="{6139DA62-2246-4FD7-9D14-0C4B5152FB0D}"/>
              </a:ext>
            </a:extLst>
          </p:cNvPr>
          <p:cNvSpPr/>
          <p:nvPr/>
        </p:nvSpPr>
        <p:spPr>
          <a:xfrm>
            <a:off x="8068995" y="5736384"/>
            <a:ext cx="711659" cy="166198"/>
          </a:xfrm>
          <a:prstGeom prst="rect">
            <a:avLst/>
          </a:prstGeom>
          <a:blipFill>
            <a:blip r:embed="rId10" cstate="print"/>
            <a:stretch>
              <a:fillRect/>
            </a:stretch>
          </a:blipFill>
        </p:spPr>
        <p:txBody>
          <a:bodyPr wrap="square" lIns="0" tIns="0" rIns="0" bIns="0" rtlCol="0"/>
          <a:lstStyle/>
          <a:p>
            <a:endParaRPr/>
          </a:p>
        </p:txBody>
      </p:sp>
      <p:sp>
        <p:nvSpPr>
          <p:cNvPr id="19" name="object 18">
            <a:extLst>
              <a:ext uri="{FF2B5EF4-FFF2-40B4-BE49-F238E27FC236}">
                <a16:creationId xmlns:a16="http://schemas.microsoft.com/office/drawing/2014/main" id="{1A85CEFE-F8A6-44CF-AD19-EBA580D67F18}"/>
              </a:ext>
            </a:extLst>
          </p:cNvPr>
          <p:cNvSpPr/>
          <p:nvPr/>
        </p:nvSpPr>
        <p:spPr>
          <a:xfrm>
            <a:off x="470458" y="4203217"/>
            <a:ext cx="2560891" cy="173037"/>
          </a:xfrm>
          <a:prstGeom prst="rect">
            <a:avLst/>
          </a:prstGeom>
          <a:blipFill>
            <a:blip r:embed="rId11" cstate="print"/>
            <a:stretch>
              <a:fillRect/>
            </a:stretch>
          </a:blipFill>
        </p:spPr>
        <p:txBody>
          <a:bodyPr wrap="square" lIns="0" tIns="0" rIns="0" bIns="0" rtlCol="0"/>
          <a:lstStyle/>
          <a:p>
            <a:endParaRPr/>
          </a:p>
        </p:txBody>
      </p:sp>
      <p:sp>
        <p:nvSpPr>
          <p:cNvPr id="20" name="object 19">
            <a:extLst>
              <a:ext uri="{FF2B5EF4-FFF2-40B4-BE49-F238E27FC236}">
                <a16:creationId xmlns:a16="http://schemas.microsoft.com/office/drawing/2014/main" id="{27D26739-6800-4D54-BE69-620222B96A46}"/>
              </a:ext>
            </a:extLst>
          </p:cNvPr>
          <p:cNvSpPr/>
          <p:nvPr/>
        </p:nvSpPr>
        <p:spPr>
          <a:xfrm>
            <a:off x="5258790" y="4191337"/>
            <a:ext cx="322413" cy="240555"/>
          </a:xfrm>
          <a:prstGeom prst="rect">
            <a:avLst/>
          </a:prstGeom>
          <a:blipFill>
            <a:blip r:embed="rId12" cstate="print"/>
            <a:stretch>
              <a:fillRect/>
            </a:stretch>
          </a:blipFill>
        </p:spPr>
        <p:txBody>
          <a:bodyPr wrap="square" lIns="0" tIns="0" rIns="0" bIns="0" rtlCol="0"/>
          <a:lstStyle/>
          <a:p>
            <a:endParaRPr/>
          </a:p>
        </p:txBody>
      </p:sp>
      <p:sp>
        <p:nvSpPr>
          <p:cNvPr id="21" name="object 20">
            <a:extLst>
              <a:ext uri="{FF2B5EF4-FFF2-40B4-BE49-F238E27FC236}">
                <a16:creationId xmlns:a16="http://schemas.microsoft.com/office/drawing/2014/main" id="{06470D45-1A06-4E58-9B5F-58F0F7198391}"/>
              </a:ext>
            </a:extLst>
          </p:cNvPr>
          <p:cNvSpPr/>
          <p:nvPr/>
        </p:nvSpPr>
        <p:spPr>
          <a:xfrm>
            <a:off x="3536150" y="4173346"/>
            <a:ext cx="217280" cy="276555"/>
          </a:xfrm>
          <a:prstGeom prst="rect">
            <a:avLst/>
          </a:prstGeom>
          <a:blipFill>
            <a:blip r:embed="rId13" cstate="print"/>
            <a:stretch>
              <a:fillRect/>
            </a:stretch>
          </a:blipFill>
        </p:spPr>
        <p:txBody>
          <a:bodyPr wrap="square" lIns="0" tIns="0" rIns="0" bIns="0" rtlCol="0"/>
          <a:lstStyle/>
          <a:p>
            <a:endParaRPr/>
          </a:p>
        </p:txBody>
      </p:sp>
      <p:sp>
        <p:nvSpPr>
          <p:cNvPr id="22" name="object 21">
            <a:extLst>
              <a:ext uri="{FF2B5EF4-FFF2-40B4-BE49-F238E27FC236}">
                <a16:creationId xmlns:a16="http://schemas.microsoft.com/office/drawing/2014/main" id="{CD556D78-4B6B-4D57-9C21-CF48C1F478F3}"/>
              </a:ext>
            </a:extLst>
          </p:cNvPr>
          <p:cNvSpPr/>
          <p:nvPr/>
        </p:nvSpPr>
        <p:spPr>
          <a:xfrm>
            <a:off x="4160494" y="4211698"/>
            <a:ext cx="687656" cy="199849"/>
          </a:xfrm>
          <a:prstGeom prst="rect">
            <a:avLst/>
          </a:prstGeom>
          <a:blipFill>
            <a:blip r:embed="rId14" cstate="print"/>
            <a:stretch>
              <a:fillRect/>
            </a:stretch>
          </a:blipFill>
        </p:spPr>
        <p:txBody>
          <a:bodyPr wrap="square" lIns="0" tIns="0" rIns="0" bIns="0" rtlCol="0"/>
          <a:lstStyle/>
          <a:p>
            <a:endParaRPr/>
          </a:p>
        </p:txBody>
      </p:sp>
      <p:sp>
        <p:nvSpPr>
          <p:cNvPr id="23" name="object 22">
            <a:extLst>
              <a:ext uri="{FF2B5EF4-FFF2-40B4-BE49-F238E27FC236}">
                <a16:creationId xmlns:a16="http://schemas.microsoft.com/office/drawing/2014/main" id="{72063781-8515-4219-BD01-ED8CF95F7C69}"/>
              </a:ext>
            </a:extLst>
          </p:cNvPr>
          <p:cNvSpPr/>
          <p:nvPr/>
        </p:nvSpPr>
        <p:spPr>
          <a:xfrm>
            <a:off x="6015431" y="4181810"/>
            <a:ext cx="686765" cy="259621"/>
          </a:xfrm>
          <a:prstGeom prst="rect">
            <a:avLst/>
          </a:prstGeom>
          <a:blipFill>
            <a:blip r:embed="rId15" cstate="print"/>
            <a:stretch>
              <a:fillRect/>
            </a:stretch>
          </a:blipFill>
        </p:spPr>
        <p:txBody>
          <a:bodyPr wrap="square" lIns="0" tIns="0" rIns="0" bIns="0" rtlCol="0"/>
          <a:lstStyle/>
          <a:p>
            <a:endParaRPr/>
          </a:p>
        </p:txBody>
      </p:sp>
      <p:sp>
        <p:nvSpPr>
          <p:cNvPr id="24" name="object 23">
            <a:extLst>
              <a:ext uri="{FF2B5EF4-FFF2-40B4-BE49-F238E27FC236}">
                <a16:creationId xmlns:a16="http://schemas.microsoft.com/office/drawing/2014/main" id="{FD0461DD-3469-44E6-B64D-D41A33DE7E4B}"/>
              </a:ext>
            </a:extLst>
          </p:cNvPr>
          <p:cNvSpPr/>
          <p:nvPr/>
        </p:nvSpPr>
        <p:spPr>
          <a:xfrm>
            <a:off x="7121055" y="4171503"/>
            <a:ext cx="900918" cy="280228"/>
          </a:xfrm>
          <a:prstGeom prst="rect">
            <a:avLst/>
          </a:prstGeom>
          <a:blipFill>
            <a:blip r:embed="rId16" cstate="print"/>
            <a:stretch>
              <a:fillRect/>
            </a:stretch>
          </a:blipFill>
        </p:spPr>
        <p:txBody>
          <a:bodyPr wrap="square" lIns="0" tIns="0" rIns="0" bIns="0" rtlCol="0"/>
          <a:lstStyle/>
          <a:p>
            <a:endParaRPr/>
          </a:p>
        </p:txBody>
      </p:sp>
      <p:sp>
        <p:nvSpPr>
          <p:cNvPr id="25" name="object 24">
            <a:extLst>
              <a:ext uri="{FF2B5EF4-FFF2-40B4-BE49-F238E27FC236}">
                <a16:creationId xmlns:a16="http://schemas.microsoft.com/office/drawing/2014/main" id="{AE67F2E9-B452-4ECA-BC09-F249376824A7}"/>
              </a:ext>
            </a:extLst>
          </p:cNvPr>
          <p:cNvSpPr/>
          <p:nvPr/>
        </p:nvSpPr>
        <p:spPr>
          <a:xfrm>
            <a:off x="8429028" y="4168839"/>
            <a:ext cx="425942" cy="285558"/>
          </a:xfrm>
          <a:prstGeom prst="rect">
            <a:avLst/>
          </a:prstGeom>
          <a:blipFill>
            <a:blip r:embed="rId17" cstate="print"/>
            <a:stretch>
              <a:fillRect/>
            </a:stretch>
          </a:blipFill>
        </p:spPr>
        <p:txBody>
          <a:bodyPr wrap="square" lIns="0" tIns="0" rIns="0" bIns="0" rtlCol="0"/>
          <a:lstStyle/>
          <a:p>
            <a:endParaRPr/>
          </a:p>
        </p:txBody>
      </p:sp>
      <p:sp>
        <p:nvSpPr>
          <p:cNvPr id="26" name="object 25">
            <a:extLst>
              <a:ext uri="{FF2B5EF4-FFF2-40B4-BE49-F238E27FC236}">
                <a16:creationId xmlns:a16="http://schemas.microsoft.com/office/drawing/2014/main" id="{6D126CF8-BA27-4FC0-ACC8-669E060A904D}"/>
              </a:ext>
            </a:extLst>
          </p:cNvPr>
          <p:cNvSpPr/>
          <p:nvPr/>
        </p:nvSpPr>
        <p:spPr>
          <a:xfrm>
            <a:off x="471622" y="3452075"/>
            <a:ext cx="1252898" cy="169316"/>
          </a:xfrm>
          <a:prstGeom prst="rect">
            <a:avLst/>
          </a:prstGeom>
          <a:blipFill>
            <a:blip r:embed="rId18" cstate="print"/>
            <a:stretch>
              <a:fillRect/>
            </a:stretch>
          </a:blipFill>
        </p:spPr>
        <p:txBody>
          <a:bodyPr wrap="square" lIns="0" tIns="0" rIns="0" bIns="0" rtlCol="0"/>
          <a:lstStyle/>
          <a:p>
            <a:endParaRPr/>
          </a:p>
        </p:txBody>
      </p:sp>
      <p:sp>
        <p:nvSpPr>
          <p:cNvPr id="27" name="object 26">
            <a:extLst>
              <a:ext uri="{FF2B5EF4-FFF2-40B4-BE49-F238E27FC236}">
                <a16:creationId xmlns:a16="http://schemas.microsoft.com/office/drawing/2014/main" id="{7EC48181-BCFB-4183-8FD7-A41720849A11}"/>
              </a:ext>
            </a:extLst>
          </p:cNvPr>
          <p:cNvSpPr/>
          <p:nvPr/>
        </p:nvSpPr>
        <p:spPr>
          <a:xfrm>
            <a:off x="7256792" y="3437978"/>
            <a:ext cx="392422" cy="239420"/>
          </a:xfrm>
          <a:prstGeom prst="rect">
            <a:avLst/>
          </a:prstGeom>
          <a:blipFill>
            <a:blip r:embed="rId19" cstate="print"/>
            <a:stretch>
              <a:fillRect/>
            </a:stretch>
          </a:blipFill>
        </p:spPr>
        <p:txBody>
          <a:bodyPr wrap="square" lIns="0" tIns="0" rIns="0" bIns="0" rtlCol="0"/>
          <a:lstStyle/>
          <a:p>
            <a:endParaRPr/>
          </a:p>
        </p:txBody>
      </p:sp>
      <p:sp>
        <p:nvSpPr>
          <p:cNvPr id="28" name="object 27">
            <a:extLst>
              <a:ext uri="{FF2B5EF4-FFF2-40B4-BE49-F238E27FC236}">
                <a16:creationId xmlns:a16="http://schemas.microsoft.com/office/drawing/2014/main" id="{E3E539B8-58B7-4285-88E1-F8A7F46D682A}"/>
              </a:ext>
            </a:extLst>
          </p:cNvPr>
          <p:cNvSpPr/>
          <p:nvPr/>
        </p:nvSpPr>
        <p:spPr>
          <a:xfrm>
            <a:off x="3500780" y="3384875"/>
            <a:ext cx="355680" cy="345622"/>
          </a:xfrm>
          <a:prstGeom prst="rect">
            <a:avLst/>
          </a:prstGeom>
          <a:blipFill>
            <a:blip r:embed="rId20" cstate="print"/>
            <a:stretch>
              <a:fillRect/>
            </a:stretch>
          </a:blipFill>
        </p:spPr>
        <p:txBody>
          <a:bodyPr wrap="square" lIns="0" tIns="0" rIns="0" bIns="0" rtlCol="0"/>
          <a:lstStyle/>
          <a:p>
            <a:endParaRPr/>
          </a:p>
        </p:txBody>
      </p:sp>
      <p:sp>
        <p:nvSpPr>
          <p:cNvPr id="29" name="object 28">
            <a:extLst>
              <a:ext uri="{FF2B5EF4-FFF2-40B4-BE49-F238E27FC236}">
                <a16:creationId xmlns:a16="http://schemas.microsoft.com/office/drawing/2014/main" id="{2ABB9DF5-D4B5-4F0F-8ED1-BF1A8BDBF6ED}"/>
              </a:ext>
            </a:extLst>
          </p:cNvPr>
          <p:cNvSpPr/>
          <p:nvPr/>
        </p:nvSpPr>
        <p:spPr>
          <a:xfrm>
            <a:off x="8088972" y="3404229"/>
            <a:ext cx="320523" cy="306925"/>
          </a:xfrm>
          <a:prstGeom prst="rect">
            <a:avLst/>
          </a:prstGeom>
          <a:blipFill>
            <a:blip r:embed="rId21" cstate="print"/>
            <a:stretch>
              <a:fillRect/>
            </a:stretch>
          </a:blipFill>
        </p:spPr>
        <p:txBody>
          <a:bodyPr wrap="square" lIns="0" tIns="0" rIns="0" bIns="0" rtlCol="0"/>
          <a:lstStyle/>
          <a:p>
            <a:endParaRPr/>
          </a:p>
        </p:txBody>
      </p:sp>
      <p:sp>
        <p:nvSpPr>
          <p:cNvPr id="30" name="object 29">
            <a:extLst>
              <a:ext uri="{FF2B5EF4-FFF2-40B4-BE49-F238E27FC236}">
                <a16:creationId xmlns:a16="http://schemas.microsoft.com/office/drawing/2014/main" id="{40C48847-BB02-4758-B0CF-7572F7B80CDE}"/>
              </a:ext>
            </a:extLst>
          </p:cNvPr>
          <p:cNvSpPr/>
          <p:nvPr/>
        </p:nvSpPr>
        <p:spPr>
          <a:xfrm>
            <a:off x="4218432" y="3446330"/>
            <a:ext cx="804923" cy="222724"/>
          </a:xfrm>
          <a:prstGeom prst="rect">
            <a:avLst/>
          </a:prstGeom>
          <a:blipFill>
            <a:blip r:embed="rId22" cstate="print"/>
            <a:stretch>
              <a:fillRect/>
            </a:stretch>
          </a:blipFill>
        </p:spPr>
        <p:txBody>
          <a:bodyPr wrap="square" lIns="0" tIns="0" rIns="0" bIns="0" rtlCol="0"/>
          <a:lstStyle/>
          <a:p>
            <a:endParaRPr/>
          </a:p>
        </p:txBody>
      </p:sp>
      <p:sp>
        <p:nvSpPr>
          <p:cNvPr id="31" name="object 30">
            <a:extLst>
              <a:ext uri="{FF2B5EF4-FFF2-40B4-BE49-F238E27FC236}">
                <a16:creationId xmlns:a16="http://schemas.microsoft.com/office/drawing/2014/main" id="{FD6CA323-9600-4502-B817-BE62EF737BDE}"/>
              </a:ext>
            </a:extLst>
          </p:cNvPr>
          <p:cNvSpPr/>
          <p:nvPr/>
        </p:nvSpPr>
        <p:spPr>
          <a:xfrm>
            <a:off x="5377853" y="3464403"/>
            <a:ext cx="723719" cy="186554"/>
          </a:xfrm>
          <a:prstGeom prst="rect">
            <a:avLst/>
          </a:prstGeom>
          <a:blipFill>
            <a:blip r:embed="rId23" cstate="print"/>
            <a:stretch>
              <a:fillRect/>
            </a:stretch>
          </a:blipFill>
        </p:spPr>
        <p:txBody>
          <a:bodyPr wrap="square" lIns="0" tIns="0" rIns="0" bIns="0" rtlCol="0"/>
          <a:lstStyle/>
          <a:p>
            <a:endParaRPr/>
          </a:p>
        </p:txBody>
      </p:sp>
      <p:sp>
        <p:nvSpPr>
          <p:cNvPr id="32" name="object 31">
            <a:extLst>
              <a:ext uri="{FF2B5EF4-FFF2-40B4-BE49-F238E27FC236}">
                <a16:creationId xmlns:a16="http://schemas.microsoft.com/office/drawing/2014/main" id="{15A0FEE5-6A52-4DB9-8731-83ED20E7E273}"/>
              </a:ext>
            </a:extLst>
          </p:cNvPr>
          <p:cNvSpPr/>
          <p:nvPr/>
        </p:nvSpPr>
        <p:spPr>
          <a:xfrm>
            <a:off x="6533857" y="3337511"/>
            <a:ext cx="236015" cy="440344"/>
          </a:xfrm>
          <a:prstGeom prst="rect">
            <a:avLst/>
          </a:prstGeom>
          <a:blipFill>
            <a:blip r:embed="rId24" cstate="print"/>
            <a:stretch>
              <a:fillRect/>
            </a:stretch>
          </a:blipFill>
        </p:spPr>
        <p:txBody>
          <a:bodyPr wrap="square" lIns="0" tIns="0" rIns="0" bIns="0" rtlCol="0"/>
          <a:lstStyle/>
          <a:p>
            <a:endParaRPr/>
          </a:p>
        </p:txBody>
      </p:sp>
      <p:sp>
        <p:nvSpPr>
          <p:cNvPr id="33" name="object 32">
            <a:extLst>
              <a:ext uri="{FF2B5EF4-FFF2-40B4-BE49-F238E27FC236}">
                <a16:creationId xmlns:a16="http://schemas.microsoft.com/office/drawing/2014/main" id="{9BE4A3BA-77F0-4329-9E4B-AD4574CAC7C5}"/>
              </a:ext>
            </a:extLst>
          </p:cNvPr>
          <p:cNvSpPr/>
          <p:nvPr/>
        </p:nvSpPr>
        <p:spPr>
          <a:xfrm>
            <a:off x="470458" y="2687243"/>
            <a:ext cx="814387" cy="215900"/>
          </a:xfrm>
          <a:prstGeom prst="rect">
            <a:avLst/>
          </a:prstGeom>
          <a:blipFill>
            <a:blip r:embed="rId25" cstate="print"/>
            <a:stretch>
              <a:fillRect/>
            </a:stretch>
          </a:blipFill>
        </p:spPr>
        <p:txBody>
          <a:bodyPr wrap="square" lIns="0" tIns="0" rIns="0" bIns="0" rtlCol="0"/>
          <a:lstStyle/>
          <a:p>
            <a:endParaRPr/>
          </a:p>
        </p:txBody>
      </p:sp>
      <p:sp>
        <p:nvSpPr>
          <p:cNvPr id="34" name="object 33">
            <a:extLst>
              <a:ext uri="{FF2B5EF4-FFF2-40B4-BE49-F238E27FC236}">
                <a16:creationId xmlns:a16="http://schemas.microsoft.com/office/drawing/2014/main" id="{6544E268-AC26-4BDE-8DB1-7B1ED572C43A}"/>
              </a:ext>
            </a:extLst>
          </p:cNvPr>
          <p:cNvSpPr/>
          <p:nvPr/>
        </p:nvSpPr>
        <p:spPr>
          <a:xfrm>
            <a:off x="5940958" y="2627025"/>
            <a:ext cx="332769" cy="337256"/>
          </a:xfrm>
          <a:prstGeom prst="rect">
            <a:avLst/>
          </a:prstGeom>
          <a:blipFill>
            <a:blip r:embed="rId26" cstate="print"/>
            <a:stretch>
              <a:fillRect/>
            </a:stretch>
          </a:blipFill>
        </p:spPr>
        <p:txBody>
          <a:bodyPr wrap="square" lIns="0" tIns="0" rIns="0" bIns="0" rtlCol="0"/>
          <a:lstStyle/>
          <a:p>
            <a:endParaRPr/>
          </a:p>
        </p:txBody>
      </p:sp>
      <p:sp>
        <p:nvSpPr>
          <p:cNvPr id="35" name="object 34">
            <a:extLst>
              <a:ext uri="{FF2B5EF4-FFF2-40B4-BE49-F238E27FC236}">
                <a16:creationId xmlns:a16="http://schemas.microsoft.com/office/drawing/2014/main" id="{5ECFA242-DF86-4FFB-83AC-FE57CBB078D5}"/>
              </a:ext>
            </a:extLst>
          </p:cNvPr>
          <p:cNvSpPr/>
          <p:nvPr/>
        </p:nvSpPr>
        <p:spPr>
          <a:xfrm>
            <a:off x="7778267" y="2646198"/>
            <a:ext cx="276988" cy="298918"/>
          </a:xfrm>
          <a:prstGeom prst="rect">
            <a:avLst/>
          </a:prstGeom>
          <a:blipFill>
            <a:blip r:embed="rId27" cstate="print"/>
            <a:stretch>
              <a:fillRect/>
            </a:stretch>
          </a:blipFill>
        </p:spPr>
        <p:txBody>
          <a:bodyPr wrap="square" lIns="0" tIns="0" rIns="0" bIns="0" rtlCol="0"/>
          <a:lstStyle/>
          <a:p>
            <a:endParaRPr/>
          </a:p>
        </p:txBody>
      </p:sp>
      <p:sp>
        <p:nvSpPr>
          <p:cNvPr id="36" name="object 35">
            <a:extLst>
              <a:ext uri="{FF2B5EF4-FFF2-40B4-BE49-F238E27FC236}">
                <a16:creationId xmlns:a16="http://schemas.microsoft.com/office/drawing/2014/main" id="{30149900-A089-4A59-B650-8505F56A9E30}"/>
              </a:ext>
            </a:extLst>
          </p:cNvPr>
          <p:cNvSpPr/>
          <p:nvPr/>
        </p:nvSpPr>
        <p:spPr>
          <a:xfrm>
            <a:off x="3500780" y="2600944"/>
            <a:ext cx="396234" cy="389422"/>
          </a:xfrm>
          <a:prstGeom prst="rect">
            <a:avLst/>
          </a:prstGeom>
          <a:blipFill>
            <a:blip r:embed="rId28" cstate="print"/>
            <a:stretch>
              <a:fillRect/>
            </a:stretch>
          </a:blipFill>
        </p:spPr>
        <p:txBody>
          <a:bodyPr wrap="square" lIns="0" tIns="0" rIns="0" bIns="0" rtlCol="0"/>
          <a:lstStyle/>
          <a:p>
            <a:endParaRPr/>
          </a:p>
        </p:txBody>
      </p:sp>
      <p:sp>
        <p:nvSpPr>
          <p:cNvPr id="37" name="object 36">
            <a:extLst>
              <a:ext uri="{FF2B5EF4-FFF2-40B4-BE49-F238E27FC236}">
                <a16:creationId xmlns:a16="http://schemas.microsoft.com/office/drawing/2014/main" id="{2D2DA1F8-F520-4358-95DC-F4CBFBA0E5BD}"/>
              </a:ext>
            </a:extLst>
          </p:cNvPr>
          <p:cNvSpPr/>
          <p:nvPr/>
        </p:nvSpPr>
        <p:spPr>
          <a:xfrm>
            <a:off x="4348668" y="2639935"/>
            <a:ext cx="1170367" cy="289950"/>
          </a:xfrm>
          <a:prstGeom prst="rect">
            <a:avLst/>
          </a:prstGeom>
          <a:blipFill>
            <a:blip r:embed="rId29" cstate="print"/>
            <a:stretch>
              <a:fillRect/>
            </a:stretch>
          </a:blipFill>
        </p:spPr>
        <p:txBody>
          <a:bodyPr wrap="square" lIns="0" tIns="0" rIns="0" bIns="0" rtlCol="0"/>
          <a:lstStyle/>
          <a:p>
            <a:endParaRPr/>
          </a:p>
        </p:txBody>
      </p:sp>
      <p:sp>
        <p:nvSpPr>
          <p:cNvPr id="38" name="object 37">
            <a:extLst>
              <a:ext uri="{FF2B5EF4-FFF2-40B4-BE49-F238E27FC236}">
                <a16:creationId xmlns:a16="http://schemas.microsoft.com/office/drawing/2014/main" id="{AC35CB54-BCC4-4752-B140-B029B6D705C2}"/>
              </a:ext>
            </a:extLst>
          </p:cNvPr>
          <p:cNvSpPr/>
          <p:nvPr/>
        </p:nvSpPr>
        <p:spPr>
          <a:xfrm>
            <a:off x="6619049" y="2688893"/>
            <a:ext cx="737139" cy="213526"/>
          </a:xfrm>
          <a:prstGeom prst="rect">
            <a:avLst/>
          </a:prstGeom>
          <a:blipFill>
            <a:blip r:embed="rId30" cstate="print"/>
            <a:stretch>
              <a:fillRect/>
            </a:stretch>
          </a:blipFill>
        </p:spPr>
        <p:txBody>
          <a:bodyPr wrap="square" lIns="0" tIns="0" rIns="0" bIns="0" rtlCol="0"/>
          <a:lstStyle/>
          <a:p>
            <a:endParaRPr/>
          </a:p>
        </p:txBody>
      </p:sp>
      <p:sp>
        <p:nvSpPr>
          <p:cNvPr id="39" name="object 38">
            <a:extLst>
              <a:ext uri="{FF2B5EF4-FFF2-40B4-BE49-F238E27FC236}">
                <a16:creationId xmlns:a16="http://schemas.microsoft.com/office/drawing/2014/main" id="{FE6C92F7-C72C-449B-9B59-2B7FDA335A44}"/>
              </a:ext>
            </a:extLst>
          </p:cNvPr>
          <p:cNvSpPr/>
          <p:nvPr/>
        </p:nvSpPr>
        <p:spPr>
          <a:xfrm>
            <a:off x="452174" y="1928012"/>
            <a:ext cx="1247110" cy="213093"/>
          </a:xfrm>
          <a:prstGeom prst="rect">
            <a:avLst/>
          </a:prstGeom>
          <a:blipFill>
            <a:blip r:embed="rId31" cstate="print"/>
            <a:stretch>
              <a:fillRect/>
            </a:stretch>
          </a:blipFill>
        </p:spPr>
        <p:txBody>
          <a:bodyPr wrap="square" lIns="0" tIns="0" rIns="0" bIns="0" rtlCol="0"/>
          <a:lstStyle/>
          <a:p>
            <a:endParaRPr/>
          </a:p>
        </p:txBody>
      </p:sp>
      <p:sp>
        <p:nvSpPr>
          <p:cNvPr id="40" name="object 39">
            <a:extLst>
              <a:ext uri="{FF2B5EF4-FFF2-40B4-BE49-F238E27FC236}">
                <a16:creationId xmlns:a16="http://schemas.microsoft.com/office/drawing/2014/main" id="{7628F232-1D4D-49F8-B6B8-189944661BFF}"/>
              </a:ext>
            </a:extLst>
          </p:cNvPr>
          <p:cNvSpPr/>
          <p:nvPr/>
        </p:nvSpPr>
        <p:spPr>
          <a:xfrm>
            <a:off x="3512578" y="1898713"/>
            <a:ext cx="1181188" cy="269811"/>
          </a:xfrm>
          <a:prstGeom prst="rect">
            <a:avLst/>
          </a:prstGeom>
          <a:blipFill>
            <a:blip r:embed="rId32" cstate="print"/>
            <a:stretch>
              <a:fillRect/>
            </a:stretch>
          </a:blipFill>
        </p:spPr>
        <p:txBody>
          <a:bodyPr wrap="square" lIns="0" tIns="0" rIns="0" bIns="0" rtlCol="0"/>
          <a:lstStyle/>
          <a:p>
            <a:endParaRPr/>
          </a:p>
        </p:txBody>
      </p:sp>
      <p:sp>
        <p:nvSpPr>
          <p:cNvPr id="41" name="object 40">
            <a:extLst>
              <a:ext uri="{FF2B5EF4-FFF2-40B4-BE49-F238E27FC236}">
                <a16:creationId xmlns:a16="http://schemas.microsoft.com/office/drawing/2014/main" id="{F29799FE-1D4C-4D4C-AB60-52C972BDD581}"/>
              </a:ext>
            </a:extLst>
          </p:cNvPr>
          <p:cNvSpPr/>
          <p:nvPr/>
        </p:nvSpPr>
        <p:spPr>
          <a:xfrm>
            <a:off x="5142306" y="1807982"/>
            <a:ext cx="372280" cy="451271"/>
          </a:xfrm>
          <a:prstGeom prst="rect">
            <a:avLst/>
          </a:prstGeom>
          <a:blipFill>
            <a:blip r:embed="rId33" cstate="print"/>
            <a:stretch>
              <a:fillRect/>
            </a:stretch>
          </a:blipFill>
        </p:spPr>
        <p:txBody>
          <a:bodyPr wrap="square" lIns="0" tIns="0" rIns="0" bIns="0" rtlCol="0"/>
          <a:lstStyle/>
          <a:p>
            <a:endParaRPr/>
          </a:p>
        </p:txBody>
      </p:sp>
      <p:sp>
        <p:nvSpPr>
          <p:cNvPr id="42" name="object 41">
            <a:extLst>
              <a:ext uri="{FF2B5EF4-FFF2-40B4-BE49-F238E27FC236}">
                <a16:creationId xmlns:a16="http://schemas.microsoft.com/office/drawing/2014/main" id="{2E0BA426-2D05-478D-B2A0-4E93C811AEE2}"/>
              </a:ext>
            </a:extLst>
          </p:cNvPr>
          <p:cNvSpPr/>
          <p:nvPr/>
        </p:nvSpPr>
        <p:spPr>
          <a:xfrm>
            <a:off x="6013170" y="1889522"/>
            <a:ext cx="1133862" cy="288184"/>
          </a:xfrm>
          <a:prstGeom prst="rect">
            <a:avLst/>
          </a:prstGeom>
          <a:blipFill>
            <a:blip r:embed="rId34" cstate="print"/>
            <a:stretch>
              <a:fillRect/>
            </a:stretch>
          </a:blipFill>
        </p:spPr>
        <p:txBody>
          <a:bodyPr wrap="square" lIns="0" tIns="0" rIns="0" bIns="0" rtlCol="0"/>
          <a:lstStyle/>
          <a:p>
            <a:endParaRPr/>
          </a:p>
        </p:txBody>
      </p:sp>
      <p:sp>
        <p:nvSpPr>
          <p:cNvPr id="43" name="object 42">
            <a:extLst>
              <a:ext uri="{FF2B5EF4-FFF2-40B4-BE49-F238E27FC236}">
                <a16:creationId xmlns:a16="http://schemas.microsoft.com/office/drawing/2014/main" id="{7AF578A3-512A-475F-8D5A-15A2039A9DCC}"/>
              </a:ext>
            </a:extLst>
          </p:cNvPr>
          <p:cNvSpPr/>
          <p:nvPr/>
        </p:nvSpPr>
        <p:spPr>
          <a:xfrm>
            <a:off x="7484236" y="1952854"/>
            <a:ext cx="1219965" cy="161530"/>
          </a:xfrm>
          <a:prstGeom prst="rect">
            <a:avLst/>
          </a:prstGeom>
          <a:blipFill>
            <a:blip r:embed="rId35" cstate="print"/>
            <a:stretch>
              <a:fillRect/>
            </a:stretch>
          </a:blipFill>
        </p:spPr>
        <p:txBody>
          <a:bodyPr wrap="square" lIns="0" tIns="0" rIns="0" bIns="0" rtlCol="0"/>
          <a:lstStyle/>
          <a:p>
            <a:endParaRPr/>
          </a:p>
        </p:txBody>
      </p:sp>
      <p:sp>
        <p:nvSpPr>
          <p:cNvPr id="44" name="object 43">
            <a:extLst>
              <a:ext uri="{FF2B5EF4-FFF2-40B4-BE49-F238E27FC236}">
                <a16:creationId xmlns:a16="http://schemas.microsoft.com/office/drawing/2014/main" id="{6E79F098-9262-4187-9E07-8D14BB0EBD96}"/>
              </a:ext>
            </a:extLst>
          </p:cNvPr>
          <p:cNvSpPr/>
          <p:nvPr/>
        </p:nvSpPr>
        <p:spPr>
          <a:xfrm>
            <a:off x="464172" y="4957140"/>
            <a:ext cx="1105598" cy="172351"/>
          </a:xfrm>
          <a:prstGeom prst="rect">
            <a:avLst/>
          </a:prstGeom>
          <a:blipFill>
            <a:blip r:embed="rId36" cstate="print"/>
            <a:stretch>
              <a:fillRect/>
            </a:stretch>
          </a:blipFill>
        </p:spPr>
        <p:txBody>
          <a:bodyPr wrap="square" lIns="0" tIns="0" rIns="0" bIns="0" rtlCol="0"/>
          <a:lstStyle/>
          <a:p>
            <a:endParaRPr/>
          </a:p>
        </p:txBody>
      </p:sp>
      <p:sp>
        <p:nvSpPr>
          <p:cNvPr id="45" name="object 44">
            <a:extLst>
              <a:ext uri="{FF2B5EF4-FFF2-40B4-BE49-F238E27FC236}">
                <a16:creationId xmlns:a16="http://schemas.microsoft.com/office/drawing/2014/main" id="{D4BAEC6B-B513-4008-A16E-01C3F7B67DCB}"/>
              </a:ext>
            </a:extLst>
          </p:cNvPr>
          <p:cNvSpPr/>
          <p:nvPr/>
        </p:nvSpPr>
        <p:spPr>
          <a:xfrm>
            <a:off x="3441839" y="4899384"/>
            <a:ext cx="435625" cy="332329"/>
          </a:xfrm>
          <a:prstGeom prst="rect">
            <a:avLst/>
          </a:prstGeom>
          <a:blipFill>
            <a:blip r:embed="rId37" cstate="print"/>
            <a:stretch>
              <a:fillRect/>
            </a:stretch>
          </a:blipFill>
        </p:spPr>
        <p:txBody>
          <a:bodyPr wrap="square" lIns="0" tIns="0" rIns="0" bIns="0" rtlCol="0"/>
          <a:lstStyle/>
          <a:p>
            <a:endParaRPr/>
          </a:p>
        </p:txBody>
      </p:sp>
      <p:sp>
        <p:nvSpPr>
          <p:cNvPr id="46" name="object 45">
            <a:extLst>
              <a:ext uri="{FF2B5EF4-FFF2-40B4-BE49-F238E27FC236}">
                <a16:creationId xmlns:a16="http://schemas.microsoft.com/office/drawing/2014/main" id="{7B74E736-E8DE-4412-849F-F2DEE9E8AF9A}"/>
              </a:ext>
            </a:extLst>
          </p:cNvPr>
          <p:cNvSpPr/>
          <p:nvPr/>
        </p:nvSpPr>
        <p:spPr>
          <a:xfrm>
            <a:off x="6989444" y="4880898"/>
            <a:ext cx="953598" cy="369294"/>
          </a:xfrm>
          <a:prstGeom prst="rect">
            <a:avLst/>
          </a:prstGeom>
          <a:blipFill>
            <a:blip r:embed="rId38" cstate="print"/>
            <a:stretch>
              <a:fillRect/>
            </a:stretch>
          </a:blipFill>
        </p:spPr>
        <p:txBody>
          <a:bodyPr wrap="square" lIns="0" tIns="0" rIns="0" bIns="0" rtlCol="0"/>
          <a:lstStyle/>
          <a:p>
            <a:endParaRPr/>
          </a:p>
        </p:txBody>
      </p:sp>
      <p:sp>
        <p:nvSpPr>
          <p:cNvPr id="47" name="object 46">
            <a:extLst>
              <a:ext uri="{FF2B5EF4-FFF2-40B4-BE49-F238E27FC236}">
                <a16:creationId xmlns:a16="http://schemas.microsoft.com/office/drawing/2014/main" id="{403C04AC-0DE3-454B-9799-433DF8A4D7FE}"/>
              </a:ext>
            </a:extLst>
          </p:cNvPr>
          <p:cNvSpPr/>
          <p:nvPr/>
        </p:nvSpPr>
        <p:spPr>
          <a:xfrm>
            <a:off x="4364228" y="4955259"/>
            <a:ext cx="922816" cy="220587"/>
          </a:xfrm>
          <a:prstGeom prst="rect">
            <a:avLst/>
          </a:prstGeom>
          <a:blipFill>
            <a:blip r:embed="rId8" cstate="print"/>
            <a:stretch>
              <a:fillRect/>
            </a:stretch>
          </a:blipFill>
        </p:spPr>
        <p:txBody>
          <a:bodyPr wrap="square" lIns="0" tIns="0" rIns="0" bIns="0" rtlCol="0"/>
          <a:lstStyle/>
          <a:p>
            <a:endParaRPr/>
          </a:p>
        </p:txBody>
      </p:sp>
      <p:sp>
        <p:nvSpPr>
          <p:cNvPr id="48" name="object 47">
            <a:extLst>
              <a:ext uri="{FF2B5EF4-FFF2-40B4-BE49-F238E27FC236}">
                <a16:creationId xmlns:a16="http://schemas.microsoft.com/office/drawing/2014/main" id="{666B370F-92DA-41B0-AE98-E2301775369A}"/>
              </a:ext>
            </a:extLst>
          </p:cNvPr>
          <p:cNvSpPr/>
          <p:nvPr/>
        </p:nvSpPr>
        <p:spPr>
          <a:xfrm>
            <a:off x="5773813" y="4917363"/>
            <a:ext cx="728980" cy="296545"/>
          </a:xfrm>
          <a:custGeom>
            <a:avLst/>
            <a:gdLst/>
            <a:ahLst/>
            <a:cxnLst/>
            <a:rect l="l" t="t" r="r" b="b"/>
            <a:pathLst>
              <a:path w="728979" h="296545">
                <a:moveTo>
                  <a:pt x="664108" y="174561"/>
                </a:moveTo>
                <a:lnTo>
                  <a:pt x="656120" y="174561"/>
                </a:lnTo>
                <a:lnTo>
                  <a:pt x="655231" y="175158"/>
                </a:lnTo>
                <a:lnTo>
                  <a:pt x="655231" y="186118"/>
                </a:lnTo>
                <a:lnTo>
                  <a:pt x="657057" y="195887"/>
                </a:lnTo>
                <a:lnTo>
                  <a:pt x="663181" y="203795"/>
                </a:lnTo>
                <a:lnTo>
                  <a:pt x="674572" y="209091"/>
                </a:lnTo>
                <a:lnTo>
                  <a:pt x="692200" y="211023"/>
                </a:lnTo>
                <a:lnTo>
                  <a:pt x="709773" y="209091"/>
                </a:lnTo>
                <a:lnTo>
                  <a:pt x="721056" y="203795"/>
                </a:lnTo>
                <a:lnTo>
                  <a:pt x="721645" y="203022"/>
                </a:lnTo>
                <a:lnTo>
                  <a:pt x="692200" y="203022"/>
                </a:lnTo>
                <a:lnTo>
                  <a:pt x="679040" y="201696"/>
                </a:lnTo>
                <a:lnTo>
                  <a:pt x="670569" y="197980"/>
                </a:lnTo>
                <a:lnTo>
                  <a:pt x="666036" y="192263"/>
                </a:lnTo>
                <a:lnTo>
                  <a:pt x="664692" y="184937"/>
                </a:lnTo>
                <a:lnTo>
                  <a:pt x="664692" y="175158"/>
                </a:lnTo>
                <a:lnTo>
                  <a:pt x="664108" y="174561"/>
                </a:lnTo>
                <a:close/>
              </a:path>
              <a:path w="728979" h="296545">
                <a:moveTo>
                  <a:pt x="692492" y="87426"/>
                </a:moveTo>
                <a:lnTo>
                  <a:pt x="675174" y="89404"/>
                </a:lnTo>
                <a:lnTo>
                  <a:pt x="664179" y="94800"/>
                </a:lnTo>
                <a:lnTo>
                  <a:pt x="658397" y="102809"/>
                </a:lnTo>
                <a:lnTo>
                  <a:pt x="656717" y="112623"/>
                </a:lnTo>
                <a:lnTo>
                  <a:pt x="656824" y="122694"/>
                </a:lnTo>
                <a:lnTo>
                  <a:pt x="704913" y="155892"/>
                </a:lnTo>
                <a:lnTo>
                  <a:pt x="712000" y="158559"/>
                </a:lnTo>
                <a:lnTo>
                  <a:pt x="719696" y="162712"/>
                </a:lnTo>
                <a:lnTo>
                  <a:pt x="719696" y="184937"/>
                </a:lnTo>
                <a:lnTo>
                  <a:pt x="718309" y="192263"/>
                </a:lnTo>
                <a:lnTo>
                  <a:pt x="713706" y="197980"/>
                </a:lnTo>
                <a:lnTo>
                  <a:pt x="705224" y="201696"/>
                </a:lnTo>
                <a:lnTo>
                  <a:pt x="692200" y="203022"/>
                </a:lnTo>
                <a:lnTo>
                  <a:pt x="721645" y="203022"/>
                </a:lnTo>
                <a:lnTo>
                  <a:pt x="727074" y="195887"/>
                </a:lnTo>
                <a:lnTo>
                  <a:pt x="728852" y="186118"/>
                </a:lnTo>
                <a:lnTo>
                  <a:pt x="728852" y="170421"/>
                </a:lnTo>
                <a:lnTo>
                  <a:pt x="672388" y="133362"/>
                </a:lnTo>
                <a:lnTo>
                  <a:pt x="665873" y="129222"/>
                </a:lnTo>
                <a:lnTo>
                  <a:pt x="665873" y="113512"/>
                </a:lnTo>
                <a:lnTo>
                  <a:pt x="667121" y="106186"/>
                </a:lnTo>
                <a:lnTo>
                  <a:pt x="671420" y="100469"/>
                </a:lnTo>
                <a:lnTo>
                  <a:pt x="679600" y="96753"/>
                </a:lnTo>
                <a:lnTo>
                  <a:pt x="692492" y="95427"/>
                </a:lnTo>
                <a:lnTo>
                  <a:pt x="720996" y="95427"/>
                </a:lnTo>
                <a:lnTo>
                  <a:pt x="720545" y="94800"/>
                </a:lnTo>
                <a:lnTo>
                  <a:pt x="709636" y="89404"/>
                </a:lnTo>
                <a:lnTo>
                  <a:pt x="692492" y="87426"/>
                </a:lnTo>
                <a:close/>
              </a:path>
              <a:path w="728979" h="296545">
                <a:moveTo>
                  <a:pt x="720996" y="95427"/>
                </a:moveTo>
                <a:lnTo>
                  <a:pt x="692492" y="95427"/>
                </a:lnTo>
                <a:lnTo>
                  <a:pt x="705209" y="96753"/>
                </a:lnTo>
                <a:lnTo>
                  <a:pt x="713298" y="100469"/>
                </a:lnTo>
                <a:lnTo>
                  <a:pt x="717563" y="106186"/>
                </a:lnTo>
                <a:lnTo>
                  <a:pt x="718807" y="113512"/>
                </a:lnTo>
                <a:lnTo>
                  <a:pt x="718807" y="122694"/>
                </a:lnTo>
                <a:lnTo>
                  <a:pt x="719391" y="123291"/>
                </a:lnTo>
                <a:lnTo>
                  <a:pt x="727379" y="123291"/>
                </a:lnTo>
                <a:lnTo>
                  <a:pt x="727976" y="122694"/>
                </a:lnTo>
                <a:lnTo>
                  <a:pt x="727976" y="112623"/>
                </a:lnTo>
                <a:lnTo>
                  <a:pt x="726298" y="102809"/>
                </a:lnTo>
                <a:lnTo>
                  <a:pt x="720996" y="95427"/>
                </a:lnTo>
                <a:close/>
              </a:path>
              <a:path w="728979" h="296545">
                <a:moveTo>
                  <a:pt x="553224" y="74980"/>
                </a:moveTo>
                <a:lnTo>
                  <a:pt x="545236" y="74980"/>
                </a:lnTo>
                <a:lnTo>
                  <a:pt x="544652" y="75577"/>
                </a:lnTo>
                <a:lnTo>
                  <a:pt x="544347" y="76161"/>
                </a:lnTo>
                <a:lnTo>
                  <a:pt x="505028" y="221983"/>
                </a:lnTo>
                <a:lnTo>
                  <a:pt x="505028" y="222580"/>
                </a:lnTo>
                <a:lnTo>
                  <a:pt x="505320" y="223177"/>
                </a:lnTo>
                <a:lnTo>
                  <a:pt x="513308" y="223177"/>
                </a:lnTo>
                <a:lnTo>
                  <a:pt x="513892" y="222580"/>
                </a:lnTo>
                <a:lnTo>
                  <a:pt x="514197" y="221983"/>
                </a:lnTo>
                <a:lnTo>
                  <a:pt x="553224" y="76161"/>
                </a:lnTo>
                <a:lnTo>
                  <a:pt x="553516" y="75577"/>
                </a:lnTo>
                <a:lnTo>
                  <a:pt x="553224" y="74980"/>
                </a:lnTo>
                <a:close/>
              </a:path>
              <a:path w="728979" h="296545">
                <a:moveTo>
                  <a:pt x="602602" y="87731"/>
                </a:moveTo>
                <a:lnTo>
                  <a:pt x="584853" y="89709"/>
                </a:lnTo>
                <a:lnTo>
                  <a:pt x="573479" y="95103"/>
                </a:lnTo>
                <a:lnTo>
                  <a:pt x="567428" y="103108"/>
                </a:lnTo>
                <a:lnTo>
                  <a:pt x="565645" y="112915"/>
                </a:lnTo>
                <a:lnTo>
                  <a:pt x="565645" y="186423"/>
                </a:lnTo>
                <a:lnTo>
                  <a:pt x="567428" y="196235"/>
                </a:lnTo>
                <a:lnTo>
                  <a:pt x="573479" y="204239"/>
                </a:lnTo>
                <a:lnTo>
                  <a:pt x="584853" y="209631"/>
                </a:lnTo>
                <a:lnTo>
                  <a:pt x="602602" y="211607"/>
                </a:lnTo>
                <a:lnTo>
                  <a:pt x="620399" y="209631"/>
                </a:lnTo>
                <a:lnTo>
                  <a:pt x="631877" y="204239"/>
                </a:lnTo>
                <a:lnTo>
                  <a:pt x="632589" y="203314"/>
                </a:lnTo>
                <a:lnTo>
                  <a:pt x="602602" y="203314"/>
                </a:lnTo>
                <a:lnTo>
                  <a:pt x="589572" y="201984"/>
                </a:lnTo>
                <a:lnTo>
                  <a:pt x="581091" y="198235"/>
                </a:lnTo>
                <a:lnTo>
                  <a:pt x="576491" y="192432"/>
                </a:lnTo>
                <a:lnTo>
                  <a:pt x="575106" y="184937"/>
                </a:lnTo>
                <a:lnTo>
                  <a:pt x="575106" y="114401"/>
                </a:lnTo>
                <a:lnTo>
                  <a:pt x="576491" y="106906"/>
                </a:lnTo>
                <a:lnTo>
                  <a:pt x="581091" y="101103"/>
                </a:lnTo>
                <a:lnTo>
                  <a:pt x="589572" y="97354"/>
                </a:lnTo>
                <a:lnTo>
                  <a:pt x="602602" y="96024"/>
                </a:lnTo>
                <a:lnTo>
                  <a:pt x="632585" y="96024"/>
                </a:lnTo>
                <a:lnTo>
                  <a:pt x="631877" y="95103"/>
                </a:lnTo>
                <a:lnTo>
                  <a:pt x="620399" y="89709"/>
                </a:lnTo>
                <a:lnTo>
                  <a:pt x="602602" y="87731"/>
                </a:lnTo>
                <a:close/>
              </a:path>
              <a:path w="728979" h="296545">
                <a:moveTo>
                  <a:pt x="632585" y="96024"/>
                </a:moveTo>
                <a:lnTo>
                  <a:pt x="602602" y="96024"/>
                </a:lnTo>
                <a:lnTo>
                  <a:pt x="615631" y="97354"/>
                </a:lnTo>
                <a:lnTo>
                  <a:pt x="624112" y="101103"/>
                </a:lnTo>
                <a:lnTo>
                  <a:pt x="628712" y="106906"/>
                </a:lnTo>
                <a:lnTo>
                  <a:pt x="630097" y="114401"/>
                </a:lnTo>
                <a:lnTo>
                  <a:pt x="630097" y="184937"/>
                </a:lnTo>
                <a:lnTo>
                  <a:pt x="628712" y="192432"/>
                </a:lnTo>
                <a:lnTo>
                  <a:pt x="624112" y="198235"/>
                </a:lnTo>
                <a:lnTo>
                  <a:pt x="615631" y="201984"/>
                </a:lnTo>
                <a:lnTo>
                  <a:pt x="602602" y="203314"/>
                </a:lnTo>
                <a:lnTo>
                  <a:pt x="632589" y="203314"/>
                </a:lnTo>
                <a:lnTo>
                  <a:pt x="638033" y="196235"/>
                </a:lnTo>
                <a:lnTo>
                  <a:pt x="639864" y="186423"/>
                </a:lnTo>
                <a:lnTo>
                  <a:pt x="639864" y="112915"/>
                </a:lnTo>
                <a:lnTo>
                  <a:pt x="638033" y="103108"/>
                </a:lnTo>
                <a:lnTo>
                  <a:pt x="632585" y="96024"/>
                </a:lnTo>
                <a:close/>
              </a:path>
              <a:path w="728979" h="296545">
                <a:moveTo>
                  <a:pt x="450913" y="87731"/>
                </a:moveTo>
                <a:lnTo>
                  <a:pt x="430976" y="90185"/>
                </a:lnTo>
                <a:lnTo>
                  <a:pt x="418245" y="96696"/>
                </a:lnTo>
                <a:lnTo>
                  <a:pt x="411501" y="105985"/>
                </a:lnTo>
                <a:lnTo>
                  <a:pt x="409524" y="116776"/>
                </a:lnTo>
                <a:lnTo>
                  <a:pt x="409524" y="182562"/>
                </a:lnTo>
                <a:lnTo>
                  <a:pt x="411501" y="193353"/>
                </a:lnTo>
                <a:lnTo>
                  <a:pt x="418245" y="202642"/>
                </a:lnTo>
                <a:lnTo>
                  <a:pt x="430976" y="209153"/>
                </a:lnTo>
                <a:lnTo>
                  <a:pt x="450913" y="211607"/>
                </a:lnTo>
                <a:lnTo>
                  <a:pt x="471026" y="209153"/>
                </a:lnTo>
                <a:lnTo>
                  <a:pt x="483847" y="202642"/>
                </a:lnTo>
                <a:lnTo>
                  <a:pt x="490625" y="193353"/>
                </a:lnTo>
                <a:lnTo>
                  <a:pt x="490972" y="191465"/>
                </a:lnTo>
                <a:lnTo>
                  <a:pt x="439686" y="191465"/>
                </a:lnTo>
                <a:lnTo>
                  <a:pt x="433476" y="187007"/>
                </a:lnTo>
                <a:lnTo>
                  <a:pt x="433476" y="112026"/>
                </a:lnTo>
                <a:lnTo>
                  <a:pt x="439686" y="107581"/>
                </a:lnTo>
                <a:lnTo>
                  <a:pt x="490918" y="107581"/>
                </a:lnTo>
                <a:lnTo>
                  <a:pt x="490625" y="105985"/>
                </a:lnTo>
                <a:lnTo>
                  <a:pt x="483847" y="96696"/>
                </a:lnTo>
                <a:lnTo>
                  <a:pt x="471026" y="90185"/>
                </a:lnTo>
                <a:lnTo>
                  <a:pt x="450913" y="87731"/>
                </a:lnTo>
                <a:close/>
              </a:path>
              <a:path w="728979" h="296545">
                <a:moveTo>
                  <a:pt x="491718" y="167157"/>
                </a:moveTo>
                <a:lnTo>
                  <a:pt x="470725" y="167157"/>
                </a:lnTo>
                <a:lnTo>
                  <a:pt x="469544" y="168338"/>
                </a:lnTo>
                <a:lnTo>
                  <a:pt x="469544" y="187007"/>
                </a:lnTo>
                <a:lnTo>
                  <a:pt x="463334" y="191465"/>
                </a:lnTo>
                <a:lnTo>
                  <a:pt x="490972" y="191465"/>
                </a:lnTo>
                <a:lnTo>
                  <a:pt x="492607" y="182562"/>
                </a:lnTo>
                <a:lnTo>
                  <a:pt x="492607" y="168338"/>
                </a:lnTo>
                <a:lnTo>
                  <a:pt x="491718" y="167157"/>
                </a:lnTo>
                <a:close/>
              </a:path>
              <a:path w="728979" h="296545">
                <a:moveTo>
                  <a:pt x="490918" y="107581"/>
                </a:moveTo>
                <a:lnTo>
                  <a:pt x="463334" y="107581"/>
                </a:lnTo>
                <a:lnTo>
                  <a:pt x="469544" y="112026"/>
                </a:lnTo>
                <a:lnTo>
                  <a:pt x="469544" y="128625"/>
                </a:lnTo>
                <a:lnTo>
                  <a:pt x="470725" y="129819"/>
                </a:lnTo>
                <a:lnTo>
                  <a:pt x="491718" y="129819"/>
                </a:lnTo>
                <a:lnTo>
                  <a:pt x="492607" y="128625"/>
                </a:lnTo>
                <a:lnTo>
                  <a:pt x="492607" y="116776"/>
                </a:lnTo>
                <a:lnTo>
                  <a:pt x="490918" y="107581"/>
                </a:lnTo>
                <a:close/>
              </a:path>
              <a:path w="728979" h="296545">
                <a:moveTo>
                  <a:pt x="349504" y="88620"/>
                </a:moveTo>
                <a:lnTo>
                  <a:pt x="307517" y="88620"/>
                </a:lnTo>
                <a:lnTo>
                  <a:pt x="306628" y="90093"/>
                </a:lnTo>
                <a:lnTo>
                  <a:pt x="306628" y="208051"/>
                </a:lnTo>
                <a:lnTo>
                  <a:pt x="307517" y="209537"/>
                </a:lnTo>
                <a:lnTo>
                  <a:pt x="349504" y="209537"/>
                </a:lnTo>
                <a:lnTo>
                  <a:pt x="369718" y="207124"/>
                </a:lnTo>
                <a:lnTo>
                  <a:pt x="383060" y="200682"/>
                </a:lnTo>
                <a:lnTo>
                  <a:pt x="390416" y="191406"/>
                </a:lnTo>
                <a:lnTo>
                  <a:pt x="390774" y="189674"/>
                </a:lnTo>
                <a:lnTo>
                  <a:pt x="330581" y="189674"/>
                </a:lnTo>
                <a:lnTo>
                  <a:pt x="330581" y="108470"/>
                </a:lnTo>
                <a:lnTo>
                  <a:pt x="390749" y="108470"/>
                </a:lnTo>
                <a:lnTo>
                  <a:pt x="390416" y="106874"/>
                </a:lnTo>
                <a:lnTo>
                  <a:pt x="383060" y="97585"/>
                </a:lnTo>
                <a:lnTo>
                  <a:pt x="369718" y="91074"/>
                </a:lnTo>
                <a:lnTo>
                  <a:pt x="349504" y="88620"/>
                </a:lnTo>
                <a:close/>
              </a:path>
              <a:path w="728979" h="296545">
                <a:moveTo>
                  <a:pt x="390749" y="108470"/>
                </a:moveTo>
                <a:lnTo>
                  <a:pt x="361619" y="108470"/>
                </a:lnTo>
                <a:lnTo>
                  <a:pt x="368719" y="112915"/>
                </a:lnTo>
                <a:lnTo>
                  <a:pt x="368719" y="185229"/>
                </a:lnTo>
                <a:lnTo>
                  <a:pt x="361619" y="189674"/>
                </a:lnTo>
                <a:lnTo>
                  <a:pt x="390774" y="189674"/>
                </a:lnTo>
                <a:lnTo>
                  <a:pt x="392671" y="180492"/>
                </a:lnTo>
                <a:lnTo>
                  <a:pt x="392671" y="117665"/>
                </a:lnTo>
                <a:lnTo>
                  <a:pt x="390749" y="108470"/>
                </a:lnTo>
                <a:close/>
              </a:path>
              <a:path w="728979" h="296545">
                <a:moveTo>
                  <a:pt x="17449" y="159448"/>
                </a:moveTo>
                <a:lnTo>
                  <a:pt x="0" y="176644"/>
                </a:lnTo>
                <a:lnTo>
                  <a:pt x="0" y="178422"/>
                </a:lnTo>
                <a:lnTo>
                  <a:pt x="117690" y="296379"/>
                </a:lnTo>
                <a:lnTo>
                  <a:pt x="119456" y="296379"/>
                </a:lnTo>
                <a:lnTo>
                  <a:pt x="157896" y="257848"/>
                </a:lnTo>
                <a:lnTo>
                  <a:pt x="115620" y="257848"/>
                </a:lnTo>
                <a:lnTo>
                  <a:pt x="111772" y="254292"/>
                </a:lnTo>
                <a:lnTo>
                  <a:pt x="17449" y="159448"/>
                </a:lnTo>
                <a:close/>
              </a:path>
              <a:path w="728979" h="296545">
                <a:moveTo>
                  <a:pt x="219697" y="159448"/>
                </a:moveTo>
                <a:lnTo>
                  <a:pt x="125374" y="254292"/>
                </a:lnTo>
                <a:lnTo>
                  <a:pt x="121526" y="257848"/>
                </a:lnTo>
                <a:lnTo>
                  <a:pt x="157896" y="257848"/>
                </a:lnTo>
                <a:lnTo>
                  <a:pt x="237134" y="178422"/>
                </a:lnTo>
                <a:lnTo>
                  <a:pt x="237134" y="176644"/>
                </a:lnTo>
                <a:lnTo>
                  <a:pt x="236258" y="175755"/>
                </a:lnTo>
                <a:lnTo>
                  <a:pt x="219697" y="159448"/>
                </a:lnTo>
                <a:close/>
              </a:path>
              <a:path w="728979" h="296545">
                <a:moveTo>
                  <a:pt x="119456" y="178117"/>
                </a:moveTo>
                <a:lnTo>
                  <a:pt x="117690" y="178117"/>
                </a:lnTo>
                <a:lnTo>
                  <a:pt x="83680" y="212496"/>
                </a:lnTo>
                <a:lnTo>
                  <a:pt x="83680" y="213982"/>
                </a:lnTo>
                <a:lnTo>
                  <a:pt x="117690" y="248361"/>
                </a:lnTo>
                <a:lnTo>
                  <a:pt x="119456" y="248361"/>
                </a:lnTo>
                <a:lnTo>
                  <a:pt x="153466" y="213982"/>
                </a:lnTo>
                <a:lnTo>
                  <a:pt x="153466" y="212496"/>
                </a:lnTo>
                <a:lnTo>
                  <a:pt x="119456" y="178117"/>
                </a:lnTo>
                <a:close/>
              </a:path>
              <a:path w="728979" h="296545">
                <a:moveTo>
                  <a:pt x="77470" y="136334"/>
                </a:moveTo>
                <a:lnTo>
                  <a:pt x="75996" y="136334"/>
                </a:lnTo>
                <a:lnTo>
                  <a:pt x="42875" y="169824"/>
                </a:lnTo>
                <a:lnTo>
                  <a:pt x="41694" y="170713"/>
                </a:lnTo>
                <a:lnTo>
                  <a:pt x="41694" y="172199"/>
                </a:lnTo>
                <a:lnTo>
                  <a:pt x="42875" y="173088"/>
                </a:lnTo>
                <a:lnTo>
                  <a:pt x="75996" y="206578"/>
                </a:lnTo>
                <a:lnTo>
                  <a:pt x="77470" y="206578"/>
                </a:lnTo>
                <a:lnTo>
                  <a:pt x="78651" y="205689"/>
                </a:lnTo>
                <a:lnTo>
                  <a:pt x="111772" y="172199"/>
                </a:lnTo>
                <a:lnTo>
                  <a:pt x="111772" y="170713"/>
                </a:lnTo>
                <a:lnTo>
                  <a:pt x="78651" y="137223"/>
                </a:lnTo>
                <a:lnTo>
                  <a:pt x="77470" y="136334"/>
                </a:lnTo>
                <a:close/>
              </a:path>
              <a:path w="728979" h="296545">
                <a:moveTo>
                  <a:pt x="161150" y="136334"/>
                </a:moveTo>
                <a:lnTo>
                  <a:pt x="159677" y="136334"/>
                </a:lnTo>
                <a:lnTo>
                  <a:pt x="158483" y="137223"/>
                </a:lnTo>
                <a:lnTo>
                  <a:pt x="125374" y="170713"/>
                </a:lnTo>
                <a:lnTo>
                  <a:pt x="125374" y="172199"/>
                </a:lnTo>
                <a:lnTo>
                  <a:pt x="158483" y="205689"/>
                </a:lnTo>
                <a:lnTo>
                  <a:pt x="159677" y="206578"/>
                </a:lnTo>
                <a:lnTo>
                  <a:pt x="161150" y="206578"/>
                </a:lnTo>
                <a:lnTo>
                  <a:pt x="194271" y="173088"/>
                </a:lnTo>
                <a:lnTo>
                  <a:pt x="195453" y="172199"/>
                </a:lnTo>
                <a:lnTo>
                  <a:pt x="195453" y="170713"/>
                </a:lnTo>
                <a:lnTo>
                  <a:pt x="194271" y="169824"/>
                </a:lnTo>
                <a:lnTo>
                  <a:pt x="161150" y="136334"/>
                </a:lnTo>
                <a:close/>
              </a:path>
              <a:path w="728979" h="296545">
                <a:moveTo>
                  <a:pt x="35775" y="94538"/>
                </a:moveTo>
                <a:lnTo>
                  <a:pt x="34302" y="94538"/>
                </a:lnTo>
                <a:lnTo>
                  <a:pt x="0" y="128917"/>
                </a:lnTo>
                <a:lnTo>
                  <a:pt x="0" y="130403"/>
                </a:lnTo>
                <a:lnTo>
                  <a:pt x="34302" y="164782"/>
                </a:lnTo>
                <a:lnTo>
                  <a:pt x="35775" y="164782"/>
                </a:lnTo>
                <a:lnTo>
                  <a:pt x="70078" y="130403"/>
                </a:lnTo>
                <a:lnTo>
                  <a:pt x="70078" y="128917"/>
                </a:lnTo>
                <a:lnTo>
                  <a:pt x="35775" y="94538"/>
                </a:lnTo>
                <a:close/>
              </a:path>
              <a:path w="728979" h="296545">
                <a:moveTo>
                  <a:pt x="119456" y="94538"/>
                </a:moveTo>
                <a:lnTo>
                  <a:pt x="117690" y="94538"/>
                </a:lnTo>
                <a:lnTo>
                  <a:pt x="83680" y="128917"/>
                </a:lnTo>
                <a:lnTo>
                  <a:pt x="83680" y="130403"/>
                </a:lnTo>
                <a:lnTo>
                  <a:pt x="117690" y="164782"/>
                </a:lnTo>
                <a:lnTo>
                  <a:pt x="119456" y="164782"/>
                </a:lnTo>
                <a:lnTo>
                  <a:pt x="153466" y="130403"/>
                </a:lnTo>
                <a:lnTo>
                  <a:pt x="153466" y="128917"/>
                </a:lnTo>
                <a:lnTo>
                  <a:pt x="119456" y="94538"/>
                </a:lnTo>
                <a:close/>
              </a:path>
              <a:path w="728979" h="296545">
                <a:moveTo>
                  <a:pt x="202844" y="94538"/>
                </a:moveTo>
                <a:lnTo>
                  <a:pt x="201358" y="94538"/>
                </a:lnTo>
                <a:lnTo>
                  <a:pt x="167068" y="128917"/>
                </a:lnTo>
                <a:lnTo>
                  <a:pt x="167068" y="130403"/>
                </a:lnTo>
                <a:lnTo>
                  <a:pt x="201358" y="164782"/>
                </a:lnTo>
                <a:lnTo>
                  <a:pt x="202844" y="164782"/>
                </a:lnTo>
                <a:lnTo>
                  <a:pt x="237134" y="130403"/>
                </a:lnTo>
                <a:lnTo>
                  <a:pt x="237134" y="128917"/>
                </a:lnTo>
                <a:lnTo>
                  <a:pt x="202844" y="94538"/>
                </a:lnTo>
                <a:close/>
              </a:path>
              <a:path w="728979" h="296545">
                <a:moveTo>
                  <a:pt x="77470" y="48018"/>
                </a:moveTo>
                <a:lnTo>
                  <a:pt x="75996" y="48018"/>
                </a:lnTo>
                <a:lnTo>
                  <a:pt x="42875" y="81203"/>
                </a:lnTo>
                <a:lnTo>
                  <a:pt x="41694" y="82092"/>
                </a:lnTo>
                <a:lnTo>
                  <a:pt x="41694" y="83870"/>
                </a:lnTo>
                <a:lnTo>
                  <a:pt x="42875" y="84759"/>
                </a:lnTo>
                <a:lnTo>
                  <a:pt x="75996" y="117957"/>
                </a:lnTo>
                <a:lnTo>
                  <a:pt x="77470" y="117957"/>
                </a:lnTo>
                <a:lnTo>
                  <a:pt x="78651" y="117068"/>
                </a:lnTo>
                <a:lnTo>
                  <a:pt x="111772" y="83870"/>
                </a:lnTo>
                <a:lnTo>
                  <a:pt x="111772" y="82092"/>
                </a:lnTo>
                <a:lnTo>
                  <a:pt x="78651" y="48907"/>
                </a:lnTo>
                <a:lnTo>
                  <a:pt x="77470" y="48018"/>
                </a:lnTo>
                <a:close/>
              </a:path>
              <a:path w="728979" h="296545">
                <a:moveTo>
                  <a:pt x="161150" y="48018"/>
                </a:moveTo>
                <a:lnTo>
                  <a:pt x="159677" y="48018"/>
                </a:lnTo>
                <a:lnTo>
                  <a:pt x="158483" y="48907"/>
                </a:lnTo>
                <a:lnTo>
                  <a:pt x="125374" y="82092"/>
                </a:lnTo>
                <a:lnTo>
                  <a:pt x="125374" y="83870"/>
                </a:lnTo>
                <a:lnTo>
                  <a:pt x="158483" y="117068"/>
                </a:lnTo>
                <a:lnTo>
                  <a:pt x="159677" y="117957"/>
                </a:lnTo>
                <a:lnTo>
                  <a:pt x="161150" y="117957"/>
                </a:lnTo>
                <a:lnTo>
                  <a:pt x="194271" y="84759"/>
                </a:lnTo>
                <a:lnTo>
                  <a:pt x="195453" y="83870"/>
                </a:lnTo>
                <a:lnTo>
                  <a:pt x="195453" y="82092"/>
                </a:lnTo>
                <a:lnTo>
                  <a:pt x="194271" y="81203"/>
                </a:lnTo>
                <a:lnTo>
                  <a:pt x="161150" y="48018"/>
                </a:lnTo>
                <a:close/>
              </a:path>
              <a:path w="728979" h="296545">
                <a:moveTo>
                  <a:pt x="119456" y="0"/>
                </a:moveTo>
                <a:lnTo>
                  <a:pt x="117690" y="0"/>
                </a:lnTo>
                <a:lnTo>
                  <a:pt x="83680" y="34378"/>
                </a:lnTo>
                <a:lnTo>
                  <a:pt x="83680" y="35864"/>
                </a:lnTo>
                <a:lnTo>
                  <a:pt x="117690" y="70243"/>
                </a:lnTo>
                <a:lnTo>
                  <a:pt x="119456" y="70243"/>
                </a:lnTo>
                <a:lnTo>
                  <a:pt x="153466" y="35864"/>
                </a:lnTo>
                <a:lnTo>
                  <a:pt x="153466" y="34378"/>
                </a:lnTo>
                <a:lnTo>
                  <a:pt x="119456" y="0"/>
                </a:lnTo>
                <a:close/>
              </a:path>
            </a:pathLst>
          </a:custGeom>
          <a:solidFill>
            <a:srgbClr val="414B61"/>
          </a:solidFill>
        </p:spPr>
        <p:txBody>
          <a:bodyPr wrap="square" lIns="0" tIns="0" rIns="0" bIns="0" rtlCol="0"/>
          <a:lstStyle/>
          <a:p>
            <a:endParaRPr/>
          </a:p>
        </p:txBody>
      </p:sp>
      <p:sp>
        <p:nvSpPr>
          <p:cNvPr id="49" name="object 48">
            <a:extLst>
              <a:ext uri="{FF2B5EF4-FFF2-40B4-BE49-F238E27FC236}">
                <a16:creationId xmlns:a16="http://schemas.microsoft.com/office/drawing/2014/main" id="{942CE95A-4E7A-4EBE-A753-3D6D625407E7}"/>
              </a:ext>
            </a:extLst>
          </p:cNvPr>
          <p:cNvSpPr/>
          <p:nvPr/>
        </p:nvSpPr>
        <p:spPr>
          <a:xfrm>
            <a:off x="8330882" y="4791661"/>
            <a:ext cx="638973" cy="547773"/>
          </a:xfrm>
          <a:prstGeom prst="rect">
            <a:avLst/>
          </a:prstGeom>
          <a:blipFill>
            <a:blip r:embed="rId39" cstate="print"/>
            <a:stretch>
              <a:fillRect/>
            </a:stretch>
          </a:blipFill>
        </p:spPr>
        <p:txBody>
          <a:bodyPr wrap="square" lIns="0" tIns="0" rIns="0" bIns="0" rtlCol="0"/>
          <a:lstStyle/>
          <a:p>
            <a:endParaRPr/>
          </a:p>
        </p:txBody>
      </p:sp>
      <p:sp>
        <p:nvSpPr>
          <p:cNvPr id="50" name="object 49">
            <a:extLst>
              <a:ext uri="{FF2B5EF4-FFF2-40B4-BE49-F238E27FC236}">
                <a16:creationId xmlns:a16="http://schemas.microsoft.com/office/drawing/2014/main" id="{5900AF72-5995-4D46-8A72-0F0E91E0EEFE}"/>
              </a:ext>
            </a:extLst>
          </p:cNvPr>
          <p:cNvSpPr/>
          <p:nvPr/>
        </p:nvSpPr>
        <p:spPr>
          <a:xfrm>
            <a:off x="279267" y="6196446"/>
            <a:ext cx="11870055" cy="0"/>
          </a:xfrm>
          <a:custGeom>
            <a:avLst/>
            <a:gdLst/>
            <a:ahLst/>
            <a:cxnLst/>
            <a:rect l="l" t="t" r="r" b="b"/>
            <a:pathLst>
              <a:path w="11870055">
                <a:moveTo>
                  <a:pt x="0" y="0"/>
                </a:moveTo>
                <a:lnTo>
                  <a:pt x="11869611" y="1"/>
                </a:lnTo>
              </a:path>
            </a:pathLst>
          </a:custGeom>
          <a:ln w="12684">
            <a:solidFill>
              <a:srgbClr val="ADADAD"/>
            </a:solidFill>
          </a:ln>
        </p:spPr>
        <p:txBody>
          <a:bodyPr wrap="square" lIns="0" tIns="0" rIns="0" bIns="0" rtlCol="0"/>
          <a:lstStyle/>
          <a:p>
            <a:endParaRPr/>
          </a:p>
        </p:txBody>
      </p:sp>
    </p:spTree>
    <p:extLst>
      <p:ext uri="{BB962C8B-B14F-4D97-AF65-F5344CB8AC3E}">
        <p14:creationId xmlns:p14="http://schemas.microsoft.com/office/powerpoint/2010/main" val="41222384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4536A-0C95-41C5-B037-35A80AD436F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44DB85D-EE3D-4EB8-AFC6-AEA9ECA4D6BC}"/>
              </a:ext>
            </a:extLst>
          </p:cNvPr>
          <p:cNvSpPr>
            <a:spLocks noGrp="1"/>
          </p:cNvSpPr>
          <p:nvPr>
            <p:ph type="subTitle" idx="1"/>
          </p:nvPr>
        </p:nvSpPr>
        <p:spPr/>
        <p:txBody>
          <a:bodyPr/>
          <a:lstStyle/>
          <a:p>
            <a:endParaRPr lang="en-US"/>
          </a:p>
        </p:txBody>
      </p:sp>
      <p:pic>
        <p:nvPicPr>
          <p:cNvPr id="2050" name="Picture 2" descr="https://cloudblogs.microsoft.com/uploads/prod/2018/03/ms_loves_linux.png">
            <a:extLst>
              <a:ext uri="{FF2B5EF4-FFF2-40B4-BE49-F238E27FC236}">
                <a16:creationId xmlns:a16="http://schemas.microsoft.com/office/drawing/2014/main" id="{565EAF1B-EE6B-4CC5-9F00-817C89ED28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4" y="-727"/>
            <a:ext cx="12204970" cy="685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34686"/>
      </p:ext>
    </p:extLst>
  </p:cSld>
  <p:clrMapOvr>
    <a:masterClrMapping/>
  </p:clrMapOvr>
</p:sld>
</file>

<file path=ppt/theme/theme1.xml><?xml version="1.0" encoding="utf-8"?>
<a:theme xmlns:a="http://schemas.openxmlformats.org/drawingml/2006/main" name="4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000" dirty="0" smtClean="0">
            <a:solidFill>
              <a:schemeClr val="accent2"/>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1_KEEP_WHITE TEMPLATE">
  <a:themeElements>
    <a:clrScheme name="Custom 4">
      <a:dk1>
        <a:srgbClr val="505050"/>
      </a:dk1>
      <a:lt1>
        <a:srgbClr val="FFFFFF"/>
      </a:lt1>
      <a:dk2>
        <a:srgbClr val="0078D7"/>
      </a:dk2>
      <a:lt2>
        <a:srgbClr val="EAEAEA"/>
      </a:lt2>
      <a:accent1>
        <a:srgbClr val="002050"/>
      </a:accent1>
      <a:accent2>
        <a:srgbClr val="EAEAEA"/>
      </a:accent2>
      <a:accent3>
        <a:srgbClr val="00BCF2"/>
      </a:accent3>
      <a:accent4>
        <a:srgbClr val="0078D7"/>
      </a:accent4>
      <a:accent5>
        <a:srgbClr val="00188F"/>
      </a:accent5>
      <a:accent6>
        <a:srgbClr val="002050"/>
      </a:accent6>
      <a:hlink>
        <a:srgbClr val="FFB9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5.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6.xml><?xml version="1.0" encoding="utf-8"?>
<a:theme xmlns:a="http://schemas.openxmlformats.org/drawingml/2006/main" name="6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000" dirty="0" smtClean="0">
            <a:solidFill>
              <a:schemeClr val="accent2"/>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Partner Delivery Documents" ma:contentTypeID="0x010100B90C06D219320442B38C20BC303D1512008626B2FAF072804EB6709CD1DD4134B9" ma:contentTypeVersion="9" ma:contentTypeDescription="" ma:contentTypeScope="" ma:versionID="411e8e92a10da320b1b31578b2f7bbcc">
  <xsd:schema xmlns:xsd="http://www.w3.org/2001/XMLSchema" xmlns:xs="http://www.w3.org/2001/XMLSchema" xmlns:p="http://schemas.microsoft.com/office/2006/metadata/properties" xmlns:ns2="230e9df3-be65-4c73-a93b-d1236ebd677e" xmlns:ns3="774be55f-118a-40c2-b09e-c94d765f6095" xmlns:ns4="21bc03ed-0866-4d8b-8aa9-5f2cf5f70e1b" targetNamespace="http://schemas.microsoft.com/office/2006/metadata/properties" ma:root="true" ma:fieldsID="9b625a244888b97cee670c4927dd3b2a" ns2:_="" ns3:_="" ns4:_="">
    <xsd:import namespace="230e9df3-be65-4c73-a93b-d1236ebd677e"/>
    <xsd:import namespace="774be55f-118a-40c2-b09e-c94d765f6095"/>
    <xsd:import namespace="21bc03ed-0866-4d8b-8aa9-5f2cf5f70e1b"/>
    <xsd:element name="properties">
      <xsd:complexType>
        <xsd:sequence>
          <xsd:element name="documentManagement">
            <xsd:complexType>
              <xsd:all>
                <xsd:element ref="ns2:_dlc_DocId" minOccurs="0"/>
                <xsd:element ref="ns2:_dlc_DocIdUrl" minOccurs="0"/>
                <xsd:element ref="ns2:_dlc_DocIdPersistId" minOccurs="0"/>
                <xsd:element ref="ns3:Bold_x0020_Ambition"/>
                <xsd:element ref="ns3:Practice_x0020_Area"/>
                <xsd:element ref="ns3:Workload_x0020_Name"/>
                <xsd:element ref="ns3:Partner_x0020_Maturity"/>
                <xsd:element ref="ns3:Modality"/>
                <xsd:element ref="ns3:Accreditation_x0020_Required" minOccurs="0"/>
                <xsd:element ref="ns3:IP_x0020_Status"/>
                <xsd:element ref="ns3:IP_x0020_Type"/>
                <xsd:element ref="ns3:Service1" minOccurs="0"/>
                <xsd:element ref="ns4:MediaServiceMetadata" minOccurs="0"/>
                <xsd:element ref="ns4: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774be55f-118a-40c2-b09e-c94d765f6095" elementFormDefault="qualified">
    <xsd:import namespace="http://schemas.microsoft.com/office/2006/documentManagement/types"/>
    <xsd:import namespace="http://schemas.microsoft.com/office/infopath/2007/PartnerControls"/>
    <xsd:element name="Bold_x0020_Ambition" ma:index="11" ma:displayName="Bold Ambition" ma:default="NA" ma:format="Dropdown" ma:internalName="Bold_x0020_Ambition">
      <xsd:simpleType>
        <xsd:restriction base="dms:Choice">
          <xsd:enumeration value="NA"/>
          <xsd:enumeration value="Build The Intelligent Cloud"/>
          <xsd:enumeration value="Create More Personal Computing"/>
          <xsd:enumeration value="Reinventing Productivity and Business Processes"/>
        </xsd:restriction>
      </xsd:simpleType>
    </xsd:element>
    <xsd:element name="Practice_x0020_Area" ma:index="12" ma:displayName="Practice Area" ma:default="NA" ma:format="Dropdown" ma:internalName="Practice_x0020_Area">
      <xsd:simpleType>
        <xsd:restriction base="dms:Choice">
          <xsd:enumeration value="NA"/>
          <xsd:enumeration value="Cloud Application Development"/>
          <xsd:enumeration value="Cloud Application Development (O365)"/>
          <xsd:enumeration value="Cloud Infrastructure &amp; Management"/>
          <xsd:enumeration value="Data Platform and Analytics"/>
          <xsd:enumeration value="Dynamics 365"/>
          <xsd:enumeration value="Exchange Online"/>
          <xsd:enumeration value="Mobility &amp; Security"/>
          <xsd:enumeration value="Office 365"/>
          <xsd:enumeration value="Sharepoint Online"/>
          <xsd:enumeration value="Skype for Business"/>
          <xsd:enumeration value="Windows"/>
        </xsd:restriction>
      </xsd:simpleType>
    </xsd:element>
    <xsd:element name="Workload_x0020_Name" ma:index="13" ma:displayName="Workload Name" ma:list="{73322563-e1ed-4c6e-adbf-157731da68b9}" ma:internalName="Workload_x0020_Name" ma:showField="Title" ma:web="774be55f-118a-40c2-b09e-c94d765f6095">
      <xsd:simpleType>
        <xsd:restriction base="dms:Lookup"/>
      </xsd:simpleType>
    </xsd:element>
    <xsd:element name="Partner_x0020_Maturity" ma:index="14" ma:displayName="Partner Maturity" ma:default="NA" ma:format="Dropdown" ma:internalName="Partner_x0020_Maturity">
      <xsd:simpleType>
        <xsd:restriction base="dms:Choice">
          <xsd:enumeration value="NA"/>
          <xsd:enumeration value="Build"/>
          <xsd:enumeration value="Get Started"/>
          <xsd:enumeration value="Grow Your Business"/>
          <xsd:enumeration value="Operate &amp; Optimize"/>
          <xsd:enumeration value="Optimize Your Business"/>
          <xsd:enumeration value="Plan"/>
        </xsd:restriction>
      </xsd:simpleType>
    </xsd:element>
    <xsd:element name="Modality" ma:index="15" ma:displayName="Modality" ma:default="NA" ma:format="Dropdown" ma:internalName="Modality">
      <xsd:simpleType>
        <xsd:restriction base="dms:Choice">
          <xsd:enumeration value="NA"/>
          <xsd:enumeration value="1:1 Chat"/>
          <xsd:enumeration value="1:1 Consultation"/>
          <xsd:enumeration value="1:Many Webcast"/>
          <xsd:enumeration value="1:Many Onsite"/>
        </xsd:restriction>
      </xsd:simpleType>
    </xsd:element>
    <xsd:element name="Accreditation_x0020_Required" ma:index="16" nillable="true" ma:displayName="Accreditation Required" ma:default="Pending" ma:format="Dropdown" ma:internalName="Accreditation_x0020_Required">
      <xsd:simpleType>
        <xsd:restriction base="dms:Choice">
          <xsd:enumeration value="Yes"/>
          <xsd:enumeration value="Pending"/>
          <xsd:enumeration value="No"/>
          <xsd:enumeration value="Complete"/>
        </xsd:restriction>
      </xsd:simpleType>
    </xsd:element>
    <xsd:element name="IP_x0020_Status" ma:index="17" ma:displayName="IP Status" ma:default="NA" ma:format="Dropdown" ma:internalName="IP_x0020_Status">
      <xsd:simpleType>
        <xsd:restriction base="dms:Choice">
          <xsd:enumeration value="NA"/>
          <xsd:enumeration value="Planning"/>
          <xsd:enumeration value="In Development"/>
          <xsd:enumeration value="Ready"/>
          <xsd:enumeration value="Retired"/>
        </xsd:restriction>
      </xsd:simpleType>
    </xsd:element>
    <xsd:element name="IP_x0020_Type" ma:index="18" ma:displayName="IP Type" ma:default="NA" ma:format="Dropdown" ma:internalName="IP_x0020_Type">
      <xsd:simpleType>
        <xsd:restriction base="dms:Choice">
          <xsd:enumeration value="NA"/>
          <xsd:enumeration value="Delivery Deck"/>
          <xsd:enumeration value="Delivery Guide"/>
          <xsd:enumeration value="Demo"/>
          <xsd:enumeration value="EMail"/>
          <xsd:enumeration value="LAB Guide"/>
          <xsd:enumeration value="Link"/>
          <xsd:enumeration value="Presentation Video"/>
          <xsd:enumeration value="Template"/>
          <xsd:enumeration value="TTT"/>
          <xsd:enumeration value="Other Reference Materials"/>
        </xsd:restriction>
      </xsd:simpleType>
    </xsd:element>
    <xsd:element name="Service1" ma:index="19" nillable="true" ma:displayName="Service" ma:list="{8bc47029-a29d-4fbd-bb3b-b6a7c35d411e}" ma:internalName="Service1" ma:showField="Title" ma:web="774be55f-118a-40c2-b09e-c94d765f6095">
      <xsd:simpleType>
        <xsd:restriction base="dms:Lookup"/>
      </xsd:simpleType>
    </xsd:element>
    <xsd:element name="SharedWithUsers" ma:index="2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description="" ma:internalName="SharedWithDetails" ma:readOnly="true">
      <xsd:simpleType>
        <xsd:restriction base="dms:Note">
          <xsd:maxLength value="255"/>
        </xsd:restriction>
      </xsd:simpleType>
    </xsd:element>
    <xsd:element name="LastSharedByUser" ma:index="24" nillable="true" ma:displayName="Last Shared By User" ma:description="" ma:internalName="LastSharedByUser" ma:readOnly="true">
      <xsd:simpleType>
        <xsd:restriction base="dms:Note">
          <xsd:maxLength value="255"/>
        </xsd:restriction>
      </xsd:simpleType>
    </xsd:element>
    <xsd:element name="LastSharedByTime" ma:index="2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1bc03ed-0866-4d8b-8aa9-5f2cf5f70e1b" elementFormDefault="qualified">
    <xsd:import namespace="http://schemas.microsoft.com/office/2006/documentManagement/types"/>
    <xsd:import namespace="http://schemas.microsoft.com/office/infopath/2007/PartnerControls"/>
    <xsd:element name="MediaServiceMetadata" ma:index="20" nillable="true" ma:displayName="MediaServiceMetadata" ma:description="" ma:hidden="true" ma:internalName="MediaServiceMetadata" ma:readOnly="true">
      <xsd:simpleType>
        <xsd:restriction base="dms:Note"/>
      </xsd:simpleType>
    </xsd:element>
    <xsd:element name="MediaServiceFastMetadata" ma:index="2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230e9df3-be65-4c73-a93b-d1236ebd677e">PSCCIP-533525327-1027</_dlc_DocId>
    <_dlc_DocIdUrl xmlns="230e9df3-be65-4c73-a93b-d1236ebd677e">
      <Url>https://microsoft.sharepoint.com/teams/tpdconcen/_layouts/15/DocIdRedir.aspx?ID=PSCCIP-533525327-1027</Url>
      <Description>PSCCIP-533525327-1027</Description>
    </_dlc_DocIdUrl>
    <Workload_x0020_Name xmlns="774be55f-118a-40c2-b09e-c94d765f6095">1</Workload_x0020_Name>
    <Modality xmlns="774be55f-118a-40c2-b09e-c94d765f6095">1:Many Webcast</Modality>
    <Bold_x0020_Ambition xmlns="774be55f-118a-40c2-b09e-c94d765f6095">Build The Intelligent Cloud</Bold_x0020_Ambition>
    <IP_x0020_Status xmlns="774be55f-118a-40c2-b09e-c94d765f6095">Ready</IP_x0020_Status>
    <Partner_x0020_Maturity xmlns="774be55f-118a-40c2-b09e-c94d765f6095">Operate &amp; Optimize</Partner_x0020_Maturity>
    <Service1 xmlns="774be55f-118a-40c2-b09e-c94d765f6095">10</Service1>
    <IP_x0020_Type xmlns="774be55f-118a-40c2-b09e-c94d765f6095">Delivery Deck</IP_x0020_Type>
    <Practice_x0020_Area xmlns="774be55f-118a-40c2-b09e-c94d765f6095">Cloud Application Development</Practice_x0020_Area>
    <Accreditation_x0020_Required xmlns="774be55f-118a-40c2-b09e-c94d765f6095">Yes</Accreditation_x0020_Required>
  </documentManagement>
</p:properties>
</file>

<file path=customXml/itemProps1.xml><?xml version="1.0" encoding="utf-8"?>
<ds:datastoreItem xmlns:ds="http://schemas.openxmlformats.org/officeDocument/2006/customXml" ds:itemID="{0B9C069B-786B-4095-B96D-58583BF672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774be55f-118a-40c2-b09e-c94d765f6095"/>
    <ds:schemaRef ds:uri="21bc03ed-0866-4d8b-8aa9-5f2cf5f70e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E318817-49CB-4EAE-A460-67A0CC80D604}">
  <ds:schemaRefs>
    <ds:schemaRef ds:uri="http://schemas.microsoft.com/sharepoint/v3/contenttype/forms"/>
  </ds:schemaRefs>
</ds:datastoreItem>
</file>

<file path=customXml/itemProps3.xml><?xml version="1.0" encoding="utf-8"?>
<ds:datastoreItem xmlns:ds="http://schemas.openxmlformats.org/officeDocument/2006/customXml" ds:itemID="{92B84444-3B77-4A84-A7A7-93300BE268CD}">
  <ds:schemaRefs>
    <ds:schemaRef ds:uri="http://schemas.microsoft.com/sharepoint/events"/>
  </ds:schemaRefs>
</ds:datastoreItem>
</file>

<file path=customXml/itemProps4.xml><?xml version="1.0" encoding="utf-8"?>
<ds:datastoreItem xmlns:ds="http://schemas.openxmlformats.org/officeDocument/2006/customXml" ds:itemID="{CC150212-3A2C-440D-A1CE-55668F609639}">
  <ds:schemaRefs>
    <ds:schemaRef ds:uri="http://purl.org/dc/elements/1.1/"/>
    <ds:schemaRef ds:uri="http://schemas.microsoft.com/office/2006/metadata/properties"/>
    <ds:schemaRef ds:uri="230e9df3-be65-4c73-a93b-d1236ebd677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1bc03ed-0866-4d8b-8aa9-5f2cf5f70e1b"/>
    <ds:schemaRef ds:uri="774be55f-118a-40c2-b09e-c94d765f609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1004</Words>
  <Application>Microsoft Office PowerPoint</Application>
  <PresentationFormat>Widescreen</PresentationFormat>
  <Paragraphs>146</Paragraphs>
  <Slides>40</Slides>
  <Notes>7</Notes>
  <HiddenSlides>11</HiddenSlides>
  <MMClips>0</MMClips>
  <ScaleCrop>false</ScaleCrop>
  <HeadingPairs>
    <vt:vector size="6" baseType="variant">
      <vt:variant>
        <vt:lpstr>Fonts Used</vt:lpstr>
      </vt:variant>
      <vt:variant>
        <vt:i4>6</vt:i4>
      </vt:variant>
      <vt:variant>
        <vt:lpstr>Theme</vt:lpstr>
      </vt:variant>
      <vt:variant>
        <vt:i4>7</vt:i4>
      </vt:variant>
      <vt:variant>
        <vt:lpstr>Slide Titles</vt:lpstr>
      </vt:variant>
      <vt:variant>
        <vt:i4>40</vt:i4>
      </vt:variant>
    </vt:vector>
  </HeadingPairs>
  <TitlesOfParts>
    <vt:vector size="53" baseType="lpstr">
      <vt:lpstr>Arial</vt:lpstr>
      <vt:lpstr>Calibri</vt:lpstr>
      <vt:lpstr>Calibri Light</vt:lpstr>
      <vt:lpstr>Segoe UI</vt:lpstr>
      <vt:lpstr>Segoe UI Light</vt:lpstr>
      <vt:lpstr>Wingdings</vt:lpstr>
      <vt:lpstr>4_COLOR TEMPLATE</vt:lpstr>
      <vt:lpstr>COLOR TEMPLATE</vt:lpstr>
      <vt:lpstr>2_COLOR TEMPLATE</vt:lpstr>
      <vt:lpstr>1_KEEP_WHITE TEMPLATE</vt:lpstr>
      <vt:lpstr>1_5-30721_Build_2016_Template_Light</vt:lpstr>
      <vt:lpstr>6_COLOR TEMPLATE</vt:lpstr>
      <vt:lpstr>Office Theme</vt:lpstr>
      <vt:lpstr>Exploring OSS on Azure  </vt:lpstr>
      <vt:lpstr>Agenda</vt:lpstr>
      <vt:lpstr>Introduction to Open Source on Azure</vt:lpstr>
      <vt:lpstr>PowerPoint Presentation</vt:lpstr>
      <vt:lpstr>PowerPoint Presentation</vt:lpstr>
      <vt:lpstr>PowerPoint Presentation</vt:lpstr>
      <vt:lpstr>50 Regions</vt:lpstr>
      <vt:lpstr>PowerPoint Presentation</vt:lpstr>
      <vt:lpstr>PowerPoint Presentation</vt:lpstr>
      <vt:lpstr>Microsoft &amp; Linux: It’s been a journey </vt:lpstr>
      <vt:lpstr>PowerPoint Presentation</vt:lpstr>
      <vt:lpstr>Azure VM </vt:lpstr>
      <vt:lpstr>Linux Distributions on Azure </vt:lpstr>
      <vt:lpstr>LAMP  Azure </vt:lpstr>
      <vt:lpstr>Linux containers</vt:lpstr>
      <vt:lpstr>Azure Container Service </vt:lpstr>
      <vt:lpstr>Kubernetes</vt:lpstr>
      <vt:lpstr>Azure Service Fabric</vt:lpstr>
      <vt:lpstr>Infrastructure as Code</vt:lpstr>
      <vt:lpstr>Azure Functions </vt:lpstr>
      <vt:lpstr>Use Cases:</vt:lpstr>
      <vt:lpstr>Customer Stories</vt:lpstr>
      <vt:lpstr>PowerPoint Presentation</vt:lpstr>
      <vt:lpstr>BMW Connected application needed a solution for combining machine learned driver intents, real time telemetry from devices and up-to-date commute conditions such as traffic, monitor the commute needs of each driver</vt:lpstr>
      <vt:lpstr>BMW’s Open Mobility Cloud (OMC) Architecture </vt:lpstr>
      <vt:lpstr>Why Azure Service Fabric </vt:lpstr>
      <vt:lpstr>Open Mobility Cloud Azure Services ?</vt:lpstr>
      <vt:lpstr>Context &amp; Profile Subsystem </vt:lpstr>
      <vt:lpstr>Role of Azure Service Fabric </vt:lpstr>
      <vt:lpstr>PowerPoint Presentation</vt:lpstr>
      <vt:lpstr>alaskaair.com</vt:lpstr>
      <vt:lpstr>Scale and Capacity Issues </vt:lpstr>
      <vt:lpstr>From on-premises to Azure </vt:lpstr>
      <vt:lpstr>Next Challenge </vt:lpstr>
      <vt:lpstr>Solution of Alaska</vt:lpstr>
      <vt:lpstr>Azure Service Fabric </vt:lpstr>
      <vt:lpstr>Shopping Cart API architecture</vt:lpstr>
      <vt:lpstr>Azure Service Fabric + Windows Containers</vt:lpstr>
      <vt:lpstr>“We love the pristine and predictable environments provided by Windows Server Containers. Service Fabric brings us a safe and consistent deployment strategy that maximizes uptime. The marriage of the two in Microsoft Azure gives us unlimited potential”   Ralph Feltis: Software Engineer Alaska Airlines </vt:lpstr>
      <vt:lpstr>Recall Assessment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Cortana  Intelligence Suite</dc:title>
  <dc:creator/>
  <cp:lastModifiedBy/>
  <cp:revision>3</cp:revision>
  <dcterms:modified xsi:type="dcterms:W3CDTF">2018-05-25T16:55:29Z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0x010100B90C06D219320442B38C20BC303D1512008626B2FAF072804EB6709CD1DD4134B9</vt:lpwstr>
  </property>
  <property fmtid="{D5CDD505-2E9C-101B-9397-08002B2CF9AE}" pid="3" name="_dlc_DocIdItemGuid">
    <vt:lpwstr>728d5ec4-de10-44b0-a941-d9e727d3256e</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rubanerj@microsoft.com</vt:lpwstr>
  </property>
  <property fmtid="{D5CDD505-2E9C-101B-9397-08002B2CF9AE}" pid="7" name="MSIP_Label_f42aa342-8706-4288-bd11-ebb85995028c_SetDate">
    <vt:lpwstr>2017-11-24T05:18:39.2258400Z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